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0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0944-242B-452D-9F74-5C7F4765C201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22-track-22_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23-track-23_1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AppData\Local\Microsoft\Windows\INetCache\IE\OT0KUZK3\32_digital_art_work_very_pleasant_(www.cute-pictures.blogspot.in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"/>
            <a:ext cx="8915400" cy="14700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Lucida Calligraphy" pitchFamily="66" charset="0"/>
              </a:rPr>
              <a:t>Gia Khanh Primary school</a:t>
            </a:r>
            <a:br>
              <a:rPr lang="en-US">
                <a:solidFill>
                  <a:srgbClr val="FF0000"/>
                </a:solidFill>
                <a:latin typeface="Lucida Calligraphy" pitchFamily="66" charset="0"/>
              </a:rPr>
            </a:br>
            <a:r>
              <a:rPr lang="en-US">
                <a:solidFill>
                  <a:srgbClr val="FF0000"/>
                </a:solidFill>
                <a:latin typeface="Lucida Calligraphy" pitchFamily="66" charset="0"/>
              </a:rPr>
              <a:t>Grade 5</a:t>
            </a:r>
            <a:endParaRPr lang="en-US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11811000" cy="3200400"/>
          </a:xfrm>
        </p:spPr>
        <p:txBody>
          <a:bodyPr>
            <a:normAutofit fontScale="92500"/>
          </a:bodyPr>
          <a:lstStyle/>
          <a:p>
            <a:pPr algn="l"/>
            <a:r>
              <a:rPr lang="en-US">
                <a:solidFill>
                  <a:srgbClr val="00B0F0"/>
                </a:solidFill>
                <a:latin typeface="Lucida Calligraphy" pitchFamily="66" charset="0"/>
              </a:rPr>
              <a:t>		</a:t>
            </a:r>
            <a:r>
              <a:rPr lang="en-US" sz="5100">
                <a:solidFill>
                  <a:srgbClr val="00B0F0"/>
                </a:solidFill>
                <a:latin typeface="Lucida Calligraphy" pitchFamily="66" charset="0"/>
              </a:rPr>
              <a:t>Unit </a:t>
            </a:r>
            <a:r>
              <a:rPr lang="en-US" sz="5100" dirty="0">
                <a:solidFill>
                  <a:srgbClr val="00B0F0"/>
                </a:solidFill>
                <a:latin typeface="Lucida Calligraphy" pitchFamily="66" charset="0"/>
              </a:rPr>
              <a:t>13</a:t>
            </a:r>
          </a:p>
          <a:p>
            <a:pPr algn="l"/>
            <a:r>
              <a:rPr lang="en-US" sz="5100" dirty="0">
                <a:solidFill>
                  <a:srgbClr val="00B0F0"/>
                </a:solidFill>
                <a:latin typeface="Lucida Calligraphy" pitchFamily="66" charset="0"/>
              </a:rPr>
              <a:t> What do you do in your </a:t>
            </a:r>
            <a:r>
              <a:rPr lang="en-US" sz="5100">
                <a:solidFill>
                  <a:srgbClr val="00B0F0"/>
                </a:solidFill>
                <a:latin typeface="Lucida Calligraphy" pitchFamily="66" charset="0"/>
              </a:rPr>
              <a:t>free time?</a:t>
            </a:r>
            <a:endParaRPr lang="en-US" sz="5100" dirty="0">
              <a:solidFill>
                <a:srgbClr val="00B0F0"/>
              </a:solidFill>
              <a:latin typeface="Lucida Calligraphy" pitchFamily="66" charset="0"/>
            </a:endParaRPr>
          </a:p>
          <a:p>
            <a:r>
              <a:rPr lang="en-US" sz="5100" dirty="0">
                <a:solidFill>
                  <a:srgbClr val="00B0F0"/>
                </a:solidFill>
                <a:latin typeface="Lucida Calligraphy" pitchFamily="66" charset="0"/>
              </a:rPr>
              <a:t>Lesson</a:t>
            </a:r>
            <a:r>
              <a:rPr lang="en-US" sz="5100">
                <a:solidFill>
                  <a:srgbClr val="00B0F0"/>
                </a:solidFill>
                <a:latin typeface="Lucida Calligraphy" pitchFamily="66" charset="0"/>
              </a:rPr>
              <a:t>: 1 (1,2,3)</a:t>
            </a:r>
            <a:endParaRPr lang="en-US" sz="5100" dirty="0">
              <a:solidFill>
                <a:srgbClr val="00B0F0"/>
              </a:solidFill>
              <a:latin typeface="Lucida Calligraphy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38862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8B77FE-DF95-42D3-9989-5A8AF1C3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Picture 2" descr="D:\Na's computer\na\Mai Dang Chon\grade 5\FLASHCARDS E5\UNIT 13\LESSON 1\U13-L1-2-1-af98de0c14c31865e9d295856290e134.jpg">
            <a:extLst>
              <a:ext uri="{FF2B5EF4-FFF2-40B4-BE49-F238E27FC236}">
                <a16:creationId xmlns:a16="http://schemas.microsoft.com/office/drawing/2014/main" id="{EB16EAF4-C76C-4B43-993F-15BC87DB6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98888" y="1600201"/>
            <a:ext cx="39942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0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2C75E2-634A-47F3-8051-8707F9EC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8825262B-244F-4488-BCB1-13C6B4DAB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123281"/>
            <a:ext cx="4318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021095-5265-4C24-94AD-FBB6D676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206FCC1-ADD0-47A0-A08C-20F8A2A4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B01647F-84D4-47EF-BB96-BE932F6B8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669506"/>
            <a:ext cx="3530600" cy="28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A2E681-A17E-482C-BD5C-DEF57D29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522166E1-60B4-433E-8B67-B7F90A2D8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123281"/>
            <a:ext cx="4318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FDDE6D-A0A7-466D-869F-FE6984ED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6E410D-D449-47BE-AA46-3D8C071BB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1.The sport of moving on ice (/the ground) on skates.</a:t>
            </a:r>
          </a:p>
          <a:p>
            <a:pPr marL="0" indent="0">
              <a:buNone/>
            </a:pPr>
            <a:r>
              <a:rPr lang="en-US"/>
              <a:t>2. You use hands and feet as weapons in fighting.</a:t>
            </a:r>
          </a:p>
          <a:p>
            <a:pPr marL="0" indent="0">
              <a:buNone/>
            </a:pPr>
            <a:r>
              <a:rPr lang="en-US"/>
              <a:t>3. The sport or business of catching fish.</a:t>
            </a:r>
          </a:p>
          <a:p>
            <a:pPr marL="0" indent="0">
              <a:buNone/>
            </a:pPr>
            <a:r>
              <a:rPr lang="en-US"/>
              <a:t>4.You go to stores and buy things.</a:t>
            </a:r>
          </a:p>
          <a:p>
            <a:pPr marL="0" indent="0">
              <a:buNone/>
            </a:pPr>
            <a:r>
              <a:rPr lang="en-US"/>
              <a:t>5. You go to this building to watch films.</a:t>
            </a:r>
          </a:p>
          <a:p>
            <a:pPr marL="0" indent="0">
              <a:buNone/>
            </a:pPr>
            <a:r>
              <a:rPr lang="en-US"/>
              <a:t>6. You live in a tent on holiday.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0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61F26D-E685-4C54-86E7-4E33E014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7E5D28-04EF-49F9-9305-EA564882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11963400" cy="59737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5800"/>
              <a:t>My dad and I have the same hobby. We both like fishing very much because it is a quiet sport. There are a lot of big trees around quiet ponds and rivers in our neighbourhood. We often go fishing there. Dad and I can sit for hours to wait for the fish. We often talk about my study or our relatives.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48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ED8F9B-56F0-4A45-9349-CC660A00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098BDD-CE3C-4305-9CD4-45103403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"/>
            <a:ext cx="10972800" cy="6781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/>
              <a:t>Monday, April 20</a:t>
            </a:r>
            <a:r>
              <a:rPr lang="en-US" baseline="30000"/>
              <a:t>th</a:t>
            </a:r>
            <a:r>
              <a:rPr lang="en-US"/>
              <a:t>  2020.</a:t>
            </a:r>
          </a:p>
          <a:p>
            <a:pPr marL="0" indent="0" algn="ctr">
              <a:buNone/>
            </a:pPr>
            <a:r>
              <a:rPr lang="en-US"/>
              <a:t>Unit 13: Lesson 1 (1,2,3)</a:t>
            </a:r>
          </a:p>
          <a:p>
            <a:pPr marL="514350" indent="-514350">
              <a:buAutoNum type="arabicPeriod"/>
            </a:pPr>
            <a:r>
              <a:rPr lang="en-US" b="1"/>
              <a:t>Look, listen and repeat</a:t>
            </a:r>
          </a:p>
          <a:p>
            <a:pPr marL="0" indent="0">
              <a:buNone/>
            </a:pPr>
            <a:r>
              <a:rPr lang="en-US"/>
              <a:t>Hỏi- đáp bạn th</a:t>
            </a:r>
            <a:r>
              <a:rPr lang="vi-VN"/>
              <a:t>ường làm gì vào thời gian rảnh?</a:t>
            </a:r>
          </a:p>
          <a:p>
            <a:pPr marL="0" indent="0">
              <a:buNone/>
            </a:pPr>
            <a:r>
              <a:rPr lang="vi-VN"/>
              <a:t>What do you do in your free time?</a:t>
            </a:r>
          </a:p>
          <a:p>
            <a:pPr marL="0" indent="0">
              <a:buNone/>
            </a:pPr>
            <a:r>
              <a:rPr lang="vi-VN"/>
              <a:t>I </a:t>
            </a:r>
            <a:r>
              <a:rPr lang="vi-VN" u="sng"/>
              <a:t>ride my bike</a:t>
            </a:r>
            <a:r>
              <a:rPr lang="vi-VN"/>
              <a:t>.</a:t>
            </a:r>
          </a:p>
          <a:p>
            <a:pPr marL="0" indent="0">
              <a:buNone/>
            </a:pPr>
            <a:r>
              <a:rPr lang="vi-VN" b="1"/>
              <a:t>2. Point and say</a:t>
            </a:r>
          </a:p>
          <a:p>
            <a:pPr marL="0" indent="0">
              <a:buNone/>
            </a:pPr>
            <a:r>
              <a:rPr lang="vi-VN"/>
              <a:t>surf the Internet: lướt mạng</a:t>
            </a:r>
          </a:p>
          <a:p>
            <a:pPr marL="0" indent="0">
              <a:buNone/>
            </a:pPr>
            <a:r>
              <a:rPr lang="vi-VN"/>
              <a:t>do karate: tập võ</a:t>
            </a:r>
          </a:p>
          <a:p>
            <a:pPr marL="0" indent="0">
              <a:buNone/>
            </a:pPr>
            <a:r>
              <a:rPr lang="vi-VN"/>
              <a:t>go to the cinema:đi xem phim</a:t>
            </a:r>
          </a:p>
          <a:p>
            <a:pPr marL="0" indent="0">
              <a:buNone/>
            </a:pPr>
            <a:r>
              <a:rPr lang="vi-VN"/>
              <a:t>clean the house: lau nhà</a:t>
            </a:r>
          </a:p>
          <a:p>
            <a:pPr marL="0" indent="0">
              <a:buNone/>
            </a:pPr>
            <a:r>
              <a:rPr lang="vi-VN" b="1"/>
              <a:t>3. Let’s talk</a:t>
            </a:r>
          </a:p>
        </p:txBody>
      </p:sp>
    </p:spTree>
    <p:extLst>
      <p:ext uri="{BB962C8B-B14F-4D97-AF65-F5344CB8AC3E}">
        <p14:creationId xmlns:p14="http://schemas.microsoft.com/office/powerpoint/2010/main" val="282697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\AppData\Local\Microsoft\Windows\INetCache\IE\ES5DB72S\end-139849_960_7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1658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78FE39-7F2A-480A-B372-975FD981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E987C6-698D-44D8-8C11-0DFE50473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/>
              <a:t>Monday, April 20</a:t>
            </a:r>
            <a:r>
              <a:rPr lang="en-US" sz="4400" baseline="30000"/>
              <a:t>th</a:t>
            </a:r>
            <a:r>
              <a:rPr lang="en-US" sz="4400"/>
              <a:t>  2020.</a:t>
            </a:r>
          </a:p>
          <a:p>
            <a:pPr marL="0" indent="0" algn="ctr">
              <a:buNone/>
            </a:pPr>
            <a:r>
              <a:rPr lang="en-US" sz="4400"/>
              <a:t>Unit 13: Lesson 1 (1,2,3)</a:t>
            </a:r>
          </a:p>
          <a:p>
            <a:pPr marL="0" indent="0">
              <a:buNone/>
            </a:pPr>
            <a:r>
              <a:rPr lang="en-US" sz="4400"/>
              <a:t>1. Look, listen and repeat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163260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0"/>
            <a:ext cx="19050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Lucida Calligraphy" pitchFamily="66" charset="0"/>
              </a:rPr>
              <a:t>Lesson 1</a:t>
            </a:r>
          </a:p>
        </p:txBody>
      </p:sp>
      <p:pic>
        <p:nvPicPr>
          <p:cNvPr id="6" name="Picture 5" descr="31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762000"/>
            <a:ext cx="9143999" cy="6096000"/>
          </a:xfrm>
          <a:prstGeom prst="rect">
            <a:avLst/>
          </a:prstGeom>
        </p:spPr>
      </p:pic>
      <p:pic>
        <p:nvPicPr>
          <p:cNvPr id="7" name="22-track-22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829800" y="0"/>
            <a:ext cx="838200" cy="838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0"/>
            <a:ext cx="6324600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Calligraphy" pitchFamily="66" charset="0"/>
              </a:rPr>
              <a:t>What do you do in your free time?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9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7800"/>
            <a:ext cx="9144001" cy="3962400"/>
          </a:xfrm>
          <a:prstGeom prst="rect">
            <a:avLst/>
          </a:prstGeom>
        </p:spPr>
      </p:pic>
      <p:pic>
        <p:nvPicPr>
          <p:cNvPr id="6" name="23-track-23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677400" y="0"/>
            <a:ext cx="990600" cy="1295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0"/>
            <a:ext cx="76962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Lucida Calligraphy" pitchFamily="66" charset="0"/>
              </a:rPr>
              <a:t>Unit 13: What do you do I your free time?</a:t>
            </a:r>
            <a:endParaRPr lang="en-US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57150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Calligraphy" pitchFamily="66" charset="0"/>
              </a:rPr>
              <a:t>What do you do in your free time?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172200"/>
            <a:ext cx="318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Calligraphy" pitchFamily="66" charset="0"/>
              </a:rPr>
              <a:t>I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1" y="6172200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Lucida Calligraphy" pitchFamily="66" charset="0"/>
              </a:rPr>
              <a:t>surf the Internet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61722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Calligraphy" pitchFamily="66" charset="0"/>
              </a:rPr>
              <a:t>go to the cinema.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61722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Calligraphy" pitchFamily="66" charset="0"/>
              </a:rPr>
              <a:t>clean the house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617220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Calligraphy" pitchFamily="66" charset="0"/>
              </a:rPr>
              <a:t>do karate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  <p:bldP spid="10" grpId="0"/>
      <p:bldP spid="10" grpId="1"/>
      <p:bldP spid="11" grpId="0"/>
      <p:bldP spid="11" grpId="1"/>
      <p:bldP spid="12" grpId="0" build="allAtOnce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30659" y="1950721"/>
            <a:ext cx="4049151" cy="792479"/>
          </a:xfrm>
          <a:custGeom>
            <a:avLst/>
            <a:gdLst>
              <a:gd name="connsiteX0" fmla="*/ 482991 w 4049151"/>
              <a:gd name="connsiteY0" fmla="*/ 75027 h 506436"/>
              <a:gd name="connsiteX1" fmla="*/ 3409071 w 4049151"/>
              <a:gd name="connsiteY1" fmla="*/ 32824 h 506436"/>
              <a:gd name="connsiteX2" fmla="*/ 3634154 w 4049151"/>
              <a:gd name="connsiteY2" fmla="*/ 271974 h 506436"/>
              <a:gd name="connsiteX3" fmla="*/ 919090 w 4049151"/>
              <a:gd name="connsiteY3" fmla="*/ 300110 h 506436"/>
              <a:gd name="connsiteX4" fmla="*/ 708074 w 4049151"/>
              <a:gd name="connsiteY4" fmla="*/ 497057 h 506436"/>
              <a:gd name="connsiteX5" fmla="*/ 511127 w 4049151"/>
              <a:gd name="connsiteY5" fmla="*/ 356381 h 506436"/>
              <a:gd name="connsiteX6" fmla="*/ 482991 w 4049151"/>
              <a:gd name="connsiteY6" fmla="*/ 75027 h 5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151" h="506436">
                <a:moveTo>
                  <a:pt x="482991" y="75027"/>
                </a:moveTo>
                <a:cubicBezTo>
                  <a:pt x="965982" y="21101"/>
                  <a:pt x="2883877" y="0"/>
                  <a:pt x="3409071" y="32824"/>
                </a:cubicBezTo>
                <a:cubicBezTo>
                  <a:pt x="3934265" y="65649"/>
                  <a:pt x="4049151" y="227426"/>
                  <a:pt x="3634154" y="271974"/>
                </a:cubicBezTo>
                <a:cubicBezTo>
                  <a:pt x="3219157" y="316522"/>
                  <a:pt x="1406770" y="262596"/>
                  <a:pt x="919090" y="300110"/>
                </a:cubicBezTo>
                <a:cubicBezTo>
                  <a:pt x="431410" y="337624"/>
                  <a:pt x="776068" y="487679"/>
                  <a:pt x="708074" y="497057"/>
                </a:cubicBezTo>
                <a:cubicBezTo>
                  <a:pt x="640080" y="506436"/>
                  <a:pt x="546296" y="429064"/>
                  <a:pt x="511127" y="356381"/>
                </a:cubicBezTo>
                <a:cubicBezTo>
                  <a:pt x="475958" y="283698"/>
                  <a:pt x="0" y="128953"/>
                  <a:pt x="482991" y="75027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524000" y="0"/>
            <a:ext cx="2286000" cy="990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ucida Calligraphy" pitchFamily="66" charset="0"/>
              </a:rPr>
              <a:t>3. Let's talk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Lucida Calligraphy" pitchFamily="66" charset="0"/>
              </a:rPr>
              <a:t>Ask and answer questions about what you and your friends do in your free time.</a:t>
            </a:r>
            <a:endParaRPr lang="en-US" sz="24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057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itchFamily="66" charset="0"/>
              </a:rPr>
              <a:t>Do you like ……… ?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86000" y="3124200"/>
            <a:ext cx="5257800" cy="838200"/>
          </a:xfrm>
          <a:custGeom>
            <a:avLst/>
            <a:gdLst>
              <a:gd name="connsiteX0" fmla="*/ 572086 w 4574344"/>
              <a:gd name="connsiteY0" fmla="*/ 79717 h 649458"/>
              <a:gd name="connsiteX1" fmla="*/ 4018670 w 4574344"/>
              <a:gd name="connsiteY1" fmla="*/ 93785 h 649458"/>
              <a:gd name="connsiteX2" fmla="*/ 3906129 w 4574344"/>
              <a:gd name="connsiteY2" fmla="*/ 417342 h 649458"/>
              <a:gd name="connsiteX3" fmla="*/ 881575 w 4574344"/>
              <a:gd name="connsiteY3" fmla="*/ 417342 h 649458"/>
              <a:gd name="connsiteX4" fmla="*/ 1050387 w 4574344"/>
              <a:gd name="connsiteY4" fmla="*/ 543951 h 649458"/>
              <a:gd name="connsiteX5" fmla="*/ 586153 w 4574344"/>
              <a:gd name="connsiteY5" fmla="*/ 572086 h 649458"/>
              <a:gd name="connsiteX6" fmla="*/ 572086 w 4574344"/>
              <a:gd name="connsiteY6" fmla="*/ 79717 h 6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4344" h="649458">
                <a:moveTo>
                  <a:pt x="572086" y="79717"/>
                </a:moveTo>
                <a:cubicBezTo>
                  <a:pt x="1144172" y="0"/>
                  <a:pt x="3462996" y="37514"/>
                  <a:pt x="4018670" y="93785"/>
                </a:cubicBezTo>
                <a:cubicBezTo>
                  <a:pt x="4574344" y="150056"/>
                  <a:pt x="4428978" y="363416"/>
                  <a:pt x="3906129" y="417342"/>
                </a:cubicBezTo>
                <a:cubicBezTo>
                  <a:pt x="3383280" y="471268"/>
                  <a:pt x="1357532" y="396240"/>
                  <a:pt x="881575" y="417342"/>
                </a:cubicBezTo>
                <a:cubicBezTo>
                  <a:pt x="405618" y="438444"/>
                  <a:pt x="1099624" y="518160"/>
                  <a:pt x="1050387" y="543951"/>
                </a:cubicBezTo>
                <a:cubicBezTo>
                  <a:pt x="1001150" y="569742"/>
                  <a:pt x="665870" y="649458"/>
                  <a:pt x="586153" y="572086"/>
                </a:cubicBezTo>
                <a:cubicBezTo>
                  <a:pt x="506436" y="494714"/>
                  <a:pt x="0" y="159434"/>
                  <a:pt x="572086" y="79717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3200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itchFamily="66" charset="0"/>
              </a:rPr>
              <a:t>What do you do in your free time ?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00912" y="1992924"/>
            <a:ext cx="1909689" cy="597877"/>
          </a:xfrm>
          <a:custGeom>
            <a:avLst/>
            <a:gdLst>
              <a:gd name="connsiteX0" fmla="*/ 1519311 w 1664677"/>
              <a:gd name="connsiteY0" fmla="*/ 60960 h 504093"/>
              <a:gd name="connsiteX1" fmla="*/ 604911 w 1664677"/>
              <a:gd name="connsiteY1" fmla="*/ 75028 h 504093"/>
              <a:gd name="connsiteX2" fmla="*/ 196947 w 1664677"/>
              <a:gd name="connsiteY2" fmla="*/ 89095 h 504093"/>
              <a:gd name="connsiteX3" fmla="*/ 182880 w 1664677"/>
              <a:gd name="connsiteY3" fmla="*/ 300111 h 504093"/>
              <a:gd name="connsiteX4" fmla="*/ 1294227 w 1664677"/>
              <a:gd name="connsiteY4" fmla="*/ 314179 h 504093"/>
              <a:gd name="connsiteX5" fmla="*/ 1125415 w 1664677"/>
              <a:gd name="connsiteY5" fmla="*/ 454855 h 504093"/>
              <a:gd name="connsiteX6" fmla="*/ 1477107 w 1664677"/>
              <a:gd name="connsiteY6" fmla="*/ 440788 h 504093"/>
              <a:gd name="connsiteX7" fmla="*/ 1519311 w 1664677"/>
              <a:gd name="connsiteY7" fmla="*/ 60960 h 5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677" h="504093">
                <a:moveTo>
                  <a:pt x="1519311" y="60960"/>
                </a:moveTo>
                <a:cubicBezTo>
                  <a:pt x="1373945" y="0"/>
                  <a:pt x="825305" y="70339"/>
                  <a:pt x="604911" y="75028"/>
                </a:cubicBezTo>
                <a:cubicBezTo>
                  <a:pt x="384517" y="79717"/>
                  <a:pt x="267285" y="51581"/>
                  <a:pt x="196947" y="89095"/>
                </a:cubicBezTo>
                <a:cubicBezTo>
                  <a:pt x="126609" y="126609"/>
                  <a:pt x="0" y="262597"/>
                  <a:pt x="182880" y="300111"/>
                </a:cubicBezTo>
                <a:cubicBezTo>
                  <a:pt x="365760" y="337625"/>
                  <a:pt x="1137138" y="288388"/>
                  <a:pt x="1294227" y="314179"/>
                </a:cubicBezTo>
                <a:cubicBezTo>
                  <a:pt x="1451316" y="339970"/>
                  <a:pt x="1094935" y="433753"/>
                  <a:pt x="1125415" y="454855"/>
                </a:cubicBezTo>
                <a:cubicBezTo>
                  <a:pt x="1155895" y="475957"/>
                  <a:pt x="1411458" y="504093"/>
                  <a:pt x="1477107" y="440788"/>
                </a:cubicBezTo>
                <a:cubicBezTo>
                  <a:pt x="1542756" y="377484"/>
                  <a:pt x="1664677" y="121920"/>
                  <a:pt x="1519311" y="6096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itchFamily="66" charset="0"/>
              </a:rPr>
              <a:t>Yes, I do</a:t>
            </a:r>
          </a:p>
        </p:txBody>
      </p:sp>
      <p:sp>
        <p:nvSpPr>
          <p:cNvPr id="17" name="Freeform 16"/>
          <p:cNvSpPr/>
          <p:nvPr/>
        </p:nvSpPr>
        <p:spPr>
          <a:xfrm>
            <a:off x="8747760" y="1999957"/>
            <a:ext cx="1852246" cy="647114"/>
          </a:xfrm>
          <a:custGeom>
            <a:avLst/>
            <a:gdLst>
              <a:gd name="connsiteX0" fmla="*/ 1624818 w 1852246"/>
              <a:gd name="connsiteY0" fmla="*/ 82061 h 647114"/>
              <a:gd name="connsiteX1" fmla="*/ 232117 w 1852246"/>
              <a:gd name="connsiteY1" fmla="*/ 67994 h 647114"/>
              <a:gd name="connsiteX2" fmla="*/ 232117 w 1852246"/>
              <a:gd name="connsiteY2" fmla="*/ 349348 h 647114"/>
              <a:gd name="connsiteX3" fmla="*/ 1385668 w 1852246"/>
              <a:gd name="connsiteY3" fmla="*/ 405618 h 647114"/>
              <a:gd name="connsiteX4" fmla="*/ 1259058 w 1852246"/>
              <a:gd name="connsiteY4" fmla="*/ 588498 h 647114"/>
              <a:gd name="connsiteX5" fmla="*/ 1596683 w 1852246"/>
              <a:gd name="connsiteY5" fmla="*/ 560363 h 647114"/>
              <a:gd name="connsiteX6" fmla="*/ 1624818 w 1852246"/>
              <a:gd name="connsiteY6" fmla="*/ 82061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246" h="647114">
                <a:moveTo>
                  <a:pt x="1624818" y="82061"/>
                </a:moveTo>
                <a:cubicBezTo>
                  <a:pt x="1397390" y="0"/>
                  <a:pt x="464234" y="23446"/>
                  <a:pt x="232117" y="67994"/>
                </a:cubicBezTo>
                <a:cubicBezTo>
                  <a:pt x="0" y="112542"/>
                  <a:pt x="39859" y="293077"/>
                  <a:pt x="232117" y="349348"/>
                </a:cubicBezTo>
                <a:cubicBezTo>
                  <a:pt x="424375" y="405619"/>
                  <a:pt x="1214511" y="365760"/>
                  <a:pt x="1385668" y="405618"/>
                </a:cubicBezTo>
                <a:cubicBezTo>
                  <a:pt x="1556825" y="445476"/>
                  <a:pt x="1223889" y="562707"/>
                  <a:pt x="1259058" y="588498"/>
                </a:cubicBezTo>
                <a:cubicBezTo>
                  <a:pt x="1294227" y="614289"/>
                  <a:pt x="1535723" y="647114"/>
                  <a:pt x="1596683" y="560363"/>
                </a:cubicBezTo>
                <a:cubicBezTo>
                  <a:pt x="1657643" y="473612"/>
                  <a:pt x="1852246" y="164123"/>
                  <a:pt x="1624818" y="8206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54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itchFamily="66" charset="0"/>
              </a:rPr>
              <a:t>No, I don’t</a:t>
            </a:r>
          </a:p>
        </p:txBody>
      </p:sp>
      <p:sp>
        <p:nvSpPr>
          <p:cNvPr id="21" name="Freeform 20"/>
          <p:cNvSpPr/>
          <p:nvPr/>
        </p:nvSpPr>
        <p:spPr>
          <a:xfrm>
            <a:off x="7413673" y="3191022"/>
            <a:ext cx="3371558" cy="773723"/>
          </a:xfrm>
          <a:custGeom>
            <a:avLst/>
            <a:gdLst>
              <a:gd name="connsiteX0" fmla="*/ 2944838 w 3371558"/>
              <a:gd name="connsiteY0" fmla="*/ 128954 h 773723"/>
              <a:gd name="connsiteX1" fmla="*/ 398585 w 3371558"/>
              <a:gd name="connsiteY1" fmla="*/ 44548 h 773723"/>
              <a:gd name="connsiteX2" fmla="*/ 553330 w 3371558"/>
              <a:gd name="connsiteY2" fmla="*/ 396241 h 773723"/>
              <a:gd name="connsiteX3" fmla="*/ 2635349 w 3371558"/>
              <a:gd name="connsiteY3" fmla="*/ 438444 h 773723"/>
              <a:gd name="connsiteX4" fmla="*/ 2424333 w 3371558"/>
              <a:gd name="connsiteY4" fmla="*/ 677594 h 773723"/>
              <a:gd name="connsiteX5" fmla="*/ 2958905 w 3371558"/>
              <a:gd name="connsiteY5" fmla="*/ 677594 h 773723"/>
              <a:gd name="connsiteX6" fmla="*/ 2944838 w 3371558"/>
              <a:gd name="connsiteY6" fmla="*/ 128954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558" h="773723">
                <a:moveTo>
                  <a:pt x="2944838" y="128954"/>
                </a:moveTo>
                <a:cubicBezTo>
                  <a:pt x="2518118" y="23446"/>
                  <a:pt x="797170" y="0"/>
                  <a:pt x="398585" y="44548"/>
                </a:cubicBezTo>
                <a:cubicBezTo>
                  <a:pt x="0" y="89096"/>
                  <a:pt x="180536" y="330592"/>
                  <a:pt x="553330" y="396241"/>
                </a:cubicBezTo>
                <a:cubicBezTo>
                  <a:pt x="926124" y="461890"/>
                  <a:pt x="2323515" y="391552"/>
                  <a:pt x="2635349" y="438444"/>
                </a:cubicBezTo>
                <a:cubicBezTo>
                  <a:pt x="2947183" y="485336"/>
                  <a:pt x="2370407" y="637736"/>
                  <a:pt x="2424333" y="677594"/>
                </a:cubicBezTo>
                <a:cubicBezTo>
                  <a:pt x="2478259" y="717452"/>
                  <a:pt x="2874499" y="773723"/>
                  <a:pt x="2958905" y="677594"/>
                </a:cubicBezTo>
                <a:cubicBezTo>
                  <a:pt x="3043311" y="581465"/>
                  <a:pt x="3371558" y="234462"/>
                  <a:pt x="2944838" y="128954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72400" y="3200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itchFamily="66" charset="0"/>
              </a:rPr>
              <a:t>I ………………………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/>
      <p:bldP spid="11" grpId="0"/>
      <p:bldP spid="12" grpId="0" animBg="1"/>
      <p:bldP spid="14" grpId="0"/>
      <p:bldP spid="15" grpId="0" animBg="1"/>
      <p:bldP spid="16" grpId="0"/>
      <p:bldP spid="17" grpId="0" animBg="1"/>
      <p:bldP spid="18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29CA71-3004-4EF4-B5A1-389D22E4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3EFEA5C-D4F5-4DF1-971A-823E9581B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13" y="1600201"/>
            <a:ext cx="51219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3DC32B-F4F4-4524-86C5-BC2FC5A3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7597B440-FC56-4118-B78B-9FB30657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3" y="2891631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3F3C67-78CC-4F12-8D98-850CA92B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50471DA-DCBF-4738-93BF-B08C52787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008981"/>
            <a:ext cx="3302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5D256B-E970-4FCF-B9E4-FC05F1EE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What do you do in your free time?</a:t>
            </a:r>
            <a:br>
              <a:rPr lang="en-US"/>
            </a:br>
            <a:r>
              <a:rPr lang="en-US"/>
              <a:t>I____</a:t>
            </a:r>
            <a:endParaRPr lang="vi-VN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3AAF526-D5D4-4A48-8C58-32D210FF4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2577306"/>
            <a:ext cx="1771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9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451</Words>
  <Application>Microsoft Office PowerPoint</Application>
  <PresentationFormat>Màn hình rộng</PresentationFormat>
  <Paragraphs>50</Paragraphs>
  <Slides>17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Calligraphy</vt:lpstr>
      <vt:lpstr>Times New Roman</vt:lpstr>
      <vt:lpstr>Office Theme</vt:lpstr>
      <vt:lpstr>Gia Khanh Primary school Grade 5</vt:lpstr>
      <vt:lpstr>Bản trình bày PowerPoint</vt:lpstr>
      <vt:lpstr>Bản trình bày PowerPoint</vt:lpstr>
      <vt:lpstr>Bản trình bày PowerPoint</vt:lpstr>
      <vt:lpstr>Bản trình bày PowerPoint</vt:lpstr>
      <vt:lpstr>What do you do in your free time? I____</vt:lpstr>
      <vt:lpstr>What do you do in your free time? I____</vt:lpstr>
      <vt:lpstr>What do you do in your free time? I____</vt:lpstr>
      <vt:lpstr>What do you do in your free time? I____</vt:lpstr>
      <vt:lpstr>What do you do in your free time? I____</vt:lpstr>
      <vt:lpstr>What do you do in your free time? I____</vt:lpstr>
      <vt:lpstr>What do you do in your free time? I____</vt:lpstr>
      <vt:lpstr>What do you do in your free time? I____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 to classroom</dc:title>
  <dc:creator>Admin</dc:creator>
  <cp:lastModifiedBy>Bui Hai</cp:lastModifiedBy>
  <cp:revision>19</cp:revision>
  <dcterms:created xsi:type="dcterms:W3CDTF">2020-03-29T12:26:19Z</dcterms:created>
  <dcterms:modified xsi:type="dcterms:W3CDTF">2020-04-18T23:59:33Z</dcterms:modified>
</cp:coreProperties>
</file>