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sldIdLst>
    <p:sldId id="273" r:id="rId3"/>
    <p:sldId id="258" r:id="rId4"/>
    <p:sldId id="269" r:id="rId5"/>
    <p:sldId id="265" r:id="rId6"/>
    <p:sldId id="283" r:id="rId7"/>
    <p:sldId id="281" r:id="rId8"/>
    <p:sldId id="28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E134EC-675E-4E20-A555-CA3E70CA381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641A0-AA37-4BF2-92E9-8286A6F00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274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AF95CE5-7397-4449-93AA-141459BC16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E1FB14-1C9D-4971-9A30-7AC963EC6B8D}" type="slidenum">
              <a:rPr lang="en-US" altLang="vi-VN"/>
              <a:pPr/>
              <a:t>1</a:t>
            </a:fld>
            <a:endParaRPr lang="en-US" altLang="vi-VN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FAD25347-306D-4A17-B4EB-98B25929E9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35ED79D-63AA-4BF6-821F-9FAB61748F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 alt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945A9-EB58-4791-A7A4-1851B3B302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977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F091A-519F-41E4-9E94-EC2C53FF668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153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45FEA-0A13-4F79-A20E-4916D2FD729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559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AF1BFD5C-CE35-4035-B9F9-14D3B7217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366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82DD278C-31CD-4DDF-AD8D-7B737EB77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38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554B1555-F593-4222-B2E5-29CD2B491F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570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288635D6-2FDE-4087-9161-14F49DBDF5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8479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9432EC00-EB76-43AE-A162-481464EBC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939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2819477B-7273-48B6-84BD-CCED97215C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399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3A8B02AA-5AE6-499F-BEC4-F84BA936DF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34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934D4AB5-A489-4376-80C8-279C54F80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51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A5D03-D8AB-4C99-BBBF-6620626778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5702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E1621048-244D-4798-8D52-18DF609232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8806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6F5874F9-E992-4C31-B978-4EAC250ED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1446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2F3406C3-731D-4177-82B0-C460485A9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181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C8CAC-1A4E-4AFA-9460-D38E1400F32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293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4968B-1DEC-4763-83EB-DF7D6569B5E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328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53041-10F9-4C8C-84E7-B09BB6CF934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960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C9F6F-2513-41C7-ADC6-CA9FB071A29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904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874E0-D826-4DB1-94C9-7B176C8824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198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19FBE-CD2B-4B10-B340-886C4DF18BC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405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06BEB-7DFE-45D8-B637-A68A6743381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918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B1479C-C80B-40BE-8A4F-8673B011C80C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730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solidFill>
                  <a:srgbClr val="000000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solidFill>
                  <a:srgbClr val="000000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solidFill>
                  <a:srgbClr val="000000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60A17B-4234-4845-A272-95534864391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091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8A04F5A3-9F7C-48FF-AF14-C630A2E2E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Text Box 3">
            <a:extLst>
              <a:ext uri="{FF2B5EF4-FFF2-40B4-BE49-F238E27FC236}">
                <a16:creationId xmlns:a16="http://schemas.microsoft.com/office/drawing/2014/main" id="{18714EB3-7116-47BA-820E-24A9AFD5D6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vi-VN" sz="3200" b="1" dirty="0" err="1">
                <a:solidFill>
                  <a:srgbClr val="0000FF"/>
                </a:solidFill>
                <a:latin typeface=".VnTimeH" panose="020B7200000000000000" pitchFamily="34" charset="0"/>
              </a:rPr>
              <a:t>Chµo</a:t>
            </a:r>
            <a:r>
              <a:rPr lang="en-US" altLang="vi-VN" sz="3200" b="1" dirty="0">
                <a:solidFill>
                  <a:srgbClr val="0000FF"/>
                </a:solidFill>
                <a:latin typeface=".VnTimeH" panose="020B7200000000000000" pitchFamily="34" charset="0"/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  <a:latin typeface=".VnTimeH" panose="020B7200000000000000" pitchFamily="34" charset="0"/>
              </a:rPr>
              <a:t>mõng</a:t>
            </a:r>
            <a:r>
              <a:rPr lang="en-US" altLang="vi-VN" sz="3200" b="1" dirty="0">
                <a:solidFill>
                  <a:srgbClr val="0000FF"/>
                </a:solidFill>
                <a:latin typeface=".VnTimeH" panose="020B7200000000000000" pitchFamily="34" charset="0"/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  <a:latin typeface=".VnTimeH" panose="020B7200000000000000" pitchFamily="34" charset="0"/>
              </a:rPr>
              <a:t>c¸c</a:t>
            </a:r>
            <a:r>
              <a:rPr lang="en-US" altLang="vi-VN" sz="3200" b="1" dirty="0">
                <a:solidFill>
                  <a:srgbClr val="0000FF"/>
                </a:solidFill>
                <a:latin typeface=".VnTimeH" panose="020B7200000000000000" pitchFamily="34" charset="0"/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  <a:latin typeface=".VnTimeH" panose="020B7200000000000000" pitchFamily="34" charset="0"/>
              </a:rPr>
              <a:t>em</a:t>
            </a:r>
            <a:r>
              <a:rPr lang="en-US" altLang="vi-VN" sz="3200" b="1" dirty="0">
                <a:solidFill>
                  <a:srgbClr val="0000FF"/>
                </a:solidFill>
                <a:latin typeface=".VnTimeH" panose="020B7200000000000000" pitchFamily="34" charset="0"/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  <a:latin typeface=".VnTimeH" panose="020B7200000000000000" pitchFamily="34" charset="0"/>
              </a:rPr>
              <a:t>häc</a:t>
            </a:r>
            <a:r>
              <a:rPr lang="en-US" altLang="vi-VN" sz="3200" b="1" dirty="0">
                <a:solidFill>
                  <a:srgbClr val="0000FF"/>
                </a:solidFill>
                <a:latin typeface=".VnTimeH" panose="020B7200000000000000" pitchFamily="34" charset="0"/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  <a:latin typeface=".VnTimeH" panose="020B7200000000000000" pitchFamily="34" charset="0"/>
              </a:rPr>
              <a:t>sinh</a:t>
            </a:r>
            <a:r>
              <a:rPr lang="en-US" altLang="vi-VN" sz="3200" b="1" dirty="0">
                <a:solidFill>
                  <a:srgbClr val="0000FF"/>
                </a:solidFill>
                <a:latin typeface=".VnTimeH" panose="020B7200000000000000" pitchFamily="34" charset="0"/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  <a:latin typeface=".VnTimeH" panose="020B7200000000000000" pitchFamily="34" charset="0"/>
              </a:rPr>
              <a:t>líp</a:t>
            </a:r>
            <a:r>
              <a:rPr lang="en-US" altLang="vi-VN" sz="3200" b="1" dirty="0">
                <a:solidFill>
                  <a:srgbClr val="0000FF"/>
                </a:solidFill>
                <a:latin typeface=".VnTimeH" panose="020B7200000000000000" pitchFamily="34" charset="0"/>
              </a:rPr>
              <a:t> 3c </a:t>
            </a:r>
          </a:p>
          <a:p>
            <a:pPr algn="ctr">
              <a:spcBef>
                <a:spcPct val="50000"/>
              </a:spcBef>
            </a:pPr>
            <a:r>
              <a:rPr lang="en-US" altLang="vi-VN" sz="3200" b="1" dirty="0">
                <a:solidFill>
                  <a:srgbClr val="0000FF"/>
                </a:solidFill>
                <a:latin typeface=".VnTimeH" panose="020B7200000000000000" pitchFamily="34" charset="0"/>
              </a:rPr>
              <a:t>®</a:t>
            </a:r>
            <a:r>
              <a:rPr lang="en-US" altLang="vi-VN" sz="3200" b="1" dirty="0" err="1">
                <a:solidFill>
                  <a:srgbClr val="0000FF"/>
                </a:solidFill>
                <a:latin typeface=".VnTimeH" panose="020B7200000000000000" pitchFamily="34" charset="0"/>
              </a:rPr>
              <a:t>Õn</a:t>
            </a:r>
            <a:r>
              <a:rPr lang="en-US" altLang="vi-VN" sz="3200" b="1" dirty="0">
                <a:solidFill>
                  <a:srgbClr val="0000FF"/>
                </a:solidFill>
                <a:latin typeface=".VnTimeH" panose="020B7200000000000000" pitchFamily="34" charset="0"/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  <a:latin typeface=".VnTimeH" panose="020B7200000000000000" pitchFamily="34" charset="0"/>
              </a:rPr>
              <a:t>víi</a:t>
            </a:r>
            <a:r>
              <a:rPr lang="en-US" altLang="vi-VN" sz="3200" b="1" dirty="0">
                <a:solidFill>
                  <a:srgbClr val="0000FF"/>
                </a:solidFill>
                <a:latin typeface=".VnTimeH" panose="020B7200000000000000" pitchFamily="34" charset="0"/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  <a:latin typeface=".VnTimeH" panose="020B7200000000000000" pitchFamily="34" charset="0"/>
              </a:rPr>
              <a:t>bµi</a:t>
            </a:r>
            <a:r>
              <a:rPr lang="en-US" altLang="vi-VN" sz="3200" b="1" dirty="0">
                <a:solidFill>
                  <a:srgbClr val="0000FF"/>
                </a:solidFill>
                <a:latin typeface=".VnTimeH" panose="020B7200000000000000" pitchFamily="34" charset="0"/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  <a:latin typeface=".VnTimeH" panose="020B7200000000000000" pitchFamily="34" charset="0"/>
              </a:rPr>
              <a:t>gi¶ng</a:t>
            </a:r>
            <a:r>
              <a:rPr lang="en-US" altLang="vi-VN" sz="3200" b="1" dirty="0">
                <a:solidFill>
                  <a:srgbClr val="0000FF"/>
                </a:solidFill>
                <a:latin typeface=".VnTimeH" panose="020B7200000000000000" pitchFamily="34" charset="0"/>
              </a:rPr>
              <a:t> online </a:t>
            </a:r>
          </a:p>
          <a:p>
            <a:pPr algn="ctr">
              <a:spcBef>
                <a:spcPct val="50000"/>
              </a:spcBef>
            </a:pPr>
            <a:r>
              <a:rPr lang="en-US" altLang="vi-VN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vi-V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vi-V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vi-V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vi-VN" sz="3200" b="1" dirty="0">
                <a:solidFill>
                  <a:srgbClr val="0000FF"/>
                </a:solidFill>
                <a:latin typeface=".VnMemorandum" panose="020B7200000000000000" pitchFamily="34" charset="0"/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Vũ</a:t>
            </a:r>
            <a:r>
              <a:rPr lang="en-US" altLang="vi-V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vi-V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endParaRPr lang="en-US" altLang="vi-VN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vi-VN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vi-V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vi-V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vi-V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altLang="vi-V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vi-V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Gia </a:t>
            </a:r>
            <a:r>
              <a:rPr lang="en-US" altLang="vi-VN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Khánh</a:t>
            </a:r>
            <a:endParaRPr lang="en-US" altLang="vi-VN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Box 11"/>
          <p:cNvSpPr txBox="1">
            <a:spLocks noChangeArrowheads="1"/>
          </p:cNvSpPr>
          <p:nvPr/>
        </p:nvSpPr>
        <p:spPr bwMode="auto">
          <a:xfrm>
            <a:off x="152400" y="685800"/>
            <a:ext cx="8305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4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4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4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26 </a:t>
            </a:r>
            <a:r>
              <a:rPr lang="en-US" sz="4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4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4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2020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u="sng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4000" b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endParaRPr lang="en-US" sz="4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663345-A079-4F32-9F0D-1DACF9A447CB}"/>
              </a:ext>
            </a:extLst>
          </p:cNvPr>
          <p:cNvSpPr txBox="1"/>
          <p:nvPr/>
        </p:nvSpPr>
        <p:spPr>
          <a:xfrm>
            <a:off x="2133600" y="2209800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Ê-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-x</a:t>
            </a:r>
            <a:r>
              <a:rPr 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vi-VN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920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552700" y="515097"/>
            <a:ext cx="4267200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     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Ê-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</a:rPr>
              <a:t>đi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-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</a:rPr>
              <a:t>xơn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85482" y="1524000"/>
            <a:ext cx="86106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</a:rPr>
              <a:t>   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Ê -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đi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-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xơn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là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một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nhà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bác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học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vĩ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đại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.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Bằng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lao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động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cần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cù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và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trí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óc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sáng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tạo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kì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diệu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,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ông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đã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cống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hiến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cho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loài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người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hơn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một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ngàn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sáng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chế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,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góp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phần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làm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thay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đổi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cuộc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sống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trên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trái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đất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chúng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ta.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Câu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chuyện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i="1" dirty="0" err="1">
                <a:solidFill>
                  <a:schemeClr val="tx2"/>
                </a:solidFill>
                <a:latin typeface="Times New Roman" pitchFamily="18" charset="0"/>
              </a:rPr>
              <a:t>Nhà</a:t>
            </a:r>
            <a:r>
              <a:rPr lang="en-US" sz="3600" i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i="1" dirty="0" err="1">
                <a:solidFill>
                  <a:schemeClr val="tx2"/>
                </a:solidFill>
                <a:latin typeface="Times New Roman" pitchFamily="18" charset="0"/>
              </a:rPr>
              <a:t>bác</a:t>
            </a:r>
            <a:r>
              <a:rPr lang="en-US" sz="3600" i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i="1" dirty="0" err="1">
                <a:solidFill>
                  <a:schemeClr val="tx2"/>
                </a:solidFill>
                <a:latin typeface="Times New Roman" pitchFamily="18" charset="0"/>
              </a:rPr>
              <a:t>học</a:t>
            </a:r>
            <a:r>
              <a:rPr lang="en-US" sz="3600" i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i="1" dirty="0" err="1">
                <a:solidFill>
                  <a:schemeClr val="tx2"/>
                </a:solidFill>
                <a:latin typeface="Times New Roman" pitchFamily="18" charset="0"/>
              </a:rPr>
              <a:t>và</a:t>
            </a:r>
            <a:r>
              <a:rPr lang="en-US" sz="3600" i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i="1" dirty="0" err="1">
                <a:solidFill>
                  <a:schemeClr val="tx2"/>
                </a:solidFill>
                <a:latin typeface="Times New Roman" pitchFamily="18" charset="0"/>
              </a:rPr>
              <a:t>bà</a:t>
            </a:r>
            <a:r>
              <a:rPr lang="en-US" sz="3600" i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i="1" dirty="0" err="1">
                <a:solidFill>
                  <a:schemeClr val="tx2"/>
                </a:solidFill>
                <a:latin typeface="Times New Roman" pitchFamily="18" charset="0"/>
              </a:rPr>
              <a:t>cụ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cho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thấy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ông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rất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giàu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sáng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kiến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và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luôn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mong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muốn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mang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lại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điều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tốt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cho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con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người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65710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utoUpdateAnimBg="0"/>
      <p:bldP spid="307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533400" y="1143000"/>
            <a:ext cx="8382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kern="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charset="0"/>
              </a:rPr>
              <a:t>Bài</a:t>
            </a:r>
            <a:r>
              <a:rPr lang="en-US" sz="3200" b="1" kern="0" dirty="0">
                <a:solidFill>
                  <a:schemeClr val="tx1">
                    <a:lumMod val="95000"/>
                    <a:lumOff val="5000"/>
                  </a:schemeClr>
                </a:solidFill>
                <a:cs typeface="Arial" charset="0"/>
              </a:rPr>
              <a:t> 1: (</a:t>
            </a:r>
            <a:r>
              <a:rPr lang="en-US" sz="3200" b="1" kern="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charset="0"/>
              </a:rPr>
              <a:t>trang</a:t>
            </a:r>
            <a:r>
              <a:rPr lang="en-US" sz="3200" b="1" kern="0" dirty="0">
                <a:solidFill>
                  <a:schemeClr val="tx1">
                    <a:lumMod val="95000"/>
                    <a:lumOff val="5000"/>
                  </a:schemeClr>
                </a:solidFill>
                <a:cs typeface="Arial" charset="0"/>
              </a:rPr>
              <a:t> 17) </a:t>
            </a:r>
            <a:r>
              <a:rPr lang="en-US" sz="3200" b="1" kern="0" dirty="0" err="1">
                <a:solidFill>
                  <a:srgbClr val="0000FF"/>
                </a:solidFill>
                <a:cs typeface="Arial" charset="0"/>
              </a:rPr>
              <a:t>Điền</a:t>
            </a:r>
            <a:r>
              <a:rPr lang="en-US" sz="3200" b="1" kern="0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3200" b="1" kern="0" dirty="0">
                <a:solidFill>
                  <a:srgbClr val="FF0000"/>
                </a:solidFill>
                <a:cs typeface="Arial" charset="0"/>
              </a:rPr>
              <a:t>tr</a:t>
            </a:r>
            <a:r>
              <a:rPr lang="en-US" sz="3200" b="1" kern="0" dirty="0">
                <a:solidFill>
                  <a:srgbClr val="993366"/>
                </a:solidFill>
                <a:cs typeface="Arial" charset="0"/>
              </a:rPr>
              <a:t> </a:t>
            </a:r>
            <a:r>
              <a:rPr lang="en-US" sz="3200" b="1" kern="0" dirty="0">
                <a:solidFill>
                  <a:srgbClr val="0000FF"/>
                </a:solidFill>
                <a:cs typeface="Arial" charset="0"/>
              </a:rPr>
              <a:t>hay</a:t>
            </a:r>
            <a:r>
              <a:rPr lang="en-US" sz="3200" b="1" kern="0" dirty="0">
                <a:solidFill>
                  <a:srgbClr val="993366"/>
                </a:solidFill>
                <a:cs typeface="Arial" charset="0"/>
              </a:rPr>
              <a:t> </a:t>
            </a:r>
            <a:r>
              <a:rPr lang="en-US" sz="3200" b="1" kern="0" dirty="0" err="1">
                <a:solidFill>
                  <a:srgbClr val="FF0000"/>
                </a:solidFill>
                <a:cs typeface="Arial" charset="0"/>
              </a:rPr>
              <a:t>ch</a:t>
            </a:r>
            <a:r>
              <a:rPr lang="en-US" sz="3200" b="1" kern="0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kern="0" dirty="0" err="1">
                <a:solidFill>
                  <a:srgbClr val="0000FF"/>
                </a:solidFill>
                <a:cs typeface="Arial" charset="0"/>
              </a:rPr>
              <a:t>vào</a:t>
            </a:r>
            <a:r>
              <a:rPr lang="en-US" sz="3200" b="1" kern="0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3200" b="1" kern="0" dirty="0" err="1">
                <a:solidFill>
                  <a:srgbClr val="0000FF"/>
                </a:solidFill>
                <a:cs typeface="Arial" charset="0"/>
              </a:rPr>
              <a:t>chỗ</a:t>
            </a:r>
            <a:r>
              <a:rPr lang="en-US" sz="3200" b="1" kern="0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3200" b="1" kern="0" dirty="0" err="1">
                <a:solidFill>
                  <a:srgbClr val="0000FF"/>
                </a:solidFill>
                <a:cs typeface="Arial" charset="0"/>
              </a:rPr>
              <a:t>trống</a:t>
            </a:r>
            <a:r>
              <a:rPr lang="en-US" sz="3200" b="1" kern="0" dirty="0">
                <a:solidFill>
                  <a:srgbClr val="0000FF"/>
                </a:solidFill>
                <a:cs typeface="Arial" charset="0"/>
              </a:rPr>
              <a:t>. </a:t>
            </a:r>
            <a:r>
              <a:rPr lang="en-US" sz="3200" b="1" kern="0" dirty="0" err="1">
                <a:solidFill>
                  <a:srgbClr val="0000FF"/>
                </a:solidFill>
                <a:cs typeface="Arial" charset="0"/>
              </a:rPr>
              <a:t>Giải</a:t>
            </a:r>
            <a:r>
              <a:rPr lang="en-US" sz="3200" b="1" kern="0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3200" b="1" kern="0" dirty="0" err="1">
                <a:solidFill>
                  <a:srgbClr val="0000FF"/>
                </a:solidFill>
                <a:cs typeface="Arial" charset="0"/>
              </a:rPr>
              <a:t>câu</a:t>
            </a:r>
            <a:r>
              <a:rPr lang="en-US" sz="3200" b="1" kern="0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3200" b="1" kern="0" dirty="0" err="1">
                <a:solidFill>
                  <a:srgbClr val="0000FF"/>
                </a:solidFill>
                <a:cs typeface="Arial" charset="0"/>
              </a:rPr>
              <a:t>đố</a:t>
            </a:r>
            <a:r>
              <a:rPr lang="en-US" sz="3200" b="1" kern="0" dirty="0">
                <a:solidFill>
                  <a:srgbClr val="0000FF"/>
                </a:solidFill>
                <a:cs typeface="Arial" charset="0"/>
              </a:rPr>
              <a:t>.</a:t>
            </a: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1828800" y="2321243"/>
            <a:ext cx="6172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kern="0" dirty="0" err="1">
                <a:solidFill>
                  <a:srgbClr val="000000"/>
                </a:solidFill>
                <a:cs typeface="Arial" charset="0"/>
              </a:rPr>
              <a:t>Mặt</a:t>
            </a:r>
            <a:r>
              <a:rPr lang="en-US" sz="3200" kern="0" dirty="0">
                <a:solidFill>
                  <a:srgbClr val="000000"/>
                </a:solidFill>
                <a:cs typeface="Arial" charset="0"/>
              </a:rPr>
              <a:t>…..</a:t>
            </a:r>
            <a:r>
              <a:rPr lang="en-US" sz="3200" kern="0" dirty="0" err="1">
                <a:solidFill>
                  <a:srgbClr val="000000"/>
                </a:solidFill>
                <a:cs typeface="Arial" charset="0"/>
              </a:rPr>
              <a:t>òn</a:t>
            </a:r>
            <a:r>
              <a:rPr lang="en-US" sz="3200" kern="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3200" kern="0" dirty="0" err="1">
                <a:solidFill>
                  <a:srgbClr val="000000"/>
                </a:solidFill>
                <a:cs typeface="Arial" charset="0"/>
              </a:rPr>
              <a:t>mặt</a:t>
            </a:r>
            <a:r>
              <a:rPr lang="en-US" sz="3200" kern="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cs typeface="Arial" charset="0"/>
              </a:rPr>
              <a:t>lại</a:t>
            </a:r>
            <a:r>
              <a:rPr lang="en-US" sz="3200" kern="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cs typeface="Arial" charset="0"/>
              </a:rPr>
              <a:t>đỏ</a:t>
            </a:r>
            <a:r>
              <a:rPr lang="en-US" sz="3200" kern="0" dirty="0">
                <a:solidFill>
                  <a:srgbClr val="000000"/>
                </a:solidFill>
                <a:cs typeface="Arial" charset="0"/>
              </a:rPr>
              <a:t> gay</a:t>
            </a: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1371600" y="2906019"/>
            <a:ext cx="8077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kern="0" dirty="0">
                <a:solidFill>
                  <a:srgbClr val="000000"/>
                </a:solidFill>
                <a:cs typeface="Arial" charset="0"/>
              </a:rPr>
              <a:t>Ai </a:t>
            </a:r>
            <a:r>
              <a:rPr lang="en-US" sz="3200" kern="0" dirty="0" err="1">
                <a:solidFill>
                  <a:srgbClr val="000000"/>
                </a:solidFill>
                <a:cs typeface="Arial" charset="0"/>
              </a:rPr>
              <a:t>nhìn</a:t>
            </a:r>
            <a:r>
              <a:rPr lang="en-US" sz="3200" kern="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cs typeface="Arial" charset="0"/>
              </a:rPr>
              <a:t>cũng</a:t>
            </a:r>
            <a:r>
              <a:rPr lang="en-US" sz="3200" kern="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cs typeface="Arial" charset="0"/>
              </a:rPr>
              <a:t>phải</a:t>
            </a:r>
            <a:r>
              <a:rPr lang="en-US" sz="3200" kern="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cs typeface="Arial" charset="0"/>
              </a:rPr>
              <a:t>nhíu</a:t>
            </a:r>
            <a:r>
              <a:rPr lang="en-US" sz="3200" kern="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cs typeface="Arial" charset="0"/>
              </a:rPr>
              <a:t>mày</a:t>
            </a:r>
            <a:r>
              <a:rPr lang="en-US" sz="3200" kern="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cs typeface="Arial" charset="0"/>
              </a:rPr>
              <a:t>vì</a:t>
            </a:r>
            <a:r>
              <a:rPr lang="en-US" sz="3200" kern="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cs typeface="Arial" charset="0"/>
              </a:rPr>
              <a:t>sao</a:t>
            </a:r>
            <a:endParaRPr lang="en-US" sz="3200" kern="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2" name="Text Box 10"/>
          <p:cNvSpPr txBox="1">
            <a:spLocks noChangeArrowheads="1"/>
          </p:cNvSpPr>
          <p:nvPr/>
        </p:nvSpPr>
        <p:spPr bwMode="auto">
          <a:xfrm>
            <a:off x="1828800" y="3490794"/>
            <a:ext cx="594360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kern="0" dirty="0" err="1">
                <a:solidFill>
                  <a:srgbClr val="000000"/>
                </a:solidFill>
                <a:cs typeface="Arial" charset="0"/>
              </a:rPr>
              <a:t>Suốt</a:t>
            </a:r>
            <a:r>
              <a:rPr lang="en-US" sz="3200" kern="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cs typeface="Arial" charset="0"/>
              </a:rPr>
              <a:t>ngày</a:t>
            </a:r>
            <a:r>
              <a:rPr lang="en-US" sz="3200" kern="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cs typeface="Arial" charset="0"/>
              </a:rPr>
              <a:t>lơ</a:t>
            </a:r>
            <a:r>
              <a:rPr lang="en-US" sz="3200" kern="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cs typeface="Arial" charset="0"/>
              </a:rPr>
              <a:t>lửng</a:t>
            </a:r>
            <a:r>
              <a:rPr lang="en-US" sz="3200" kern="0" dirty="0">
                <a:solidFill>
                  <a:srgbClr val="000000"/>
                </a:solidFill>
                <a:cs typeface="Arial" charset="0"/>
              </a:rPr>
              <a:t> …</a:t>
            </a:r>
            <a:r>
              <a:rPr lang="en-US" sz="3200" kern="0" dirty="0" err="1">
                <a:solidFill>
                  <a:srgbClr val="000000"/>
                </a:solidFill>
                <a:cs typeface="Arial" charset="0"/>
              </a:rPr>
              <a:t>ên</a:t>
            </a:r>
            <a:r>
              <a:rPr lang="en-US" sz="3200" kern="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cs typeface="Arial" charset="0"/>
              </a:rPr>
              <a:t>cao</a:t>
            </a:r>
            <a:endParaRPr lang="en-US" sz="3200" kern="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3" name="Text Box 12"/>
          <p:cNvSpPr txBox="1">
            <a:spLocks noChangeArrowheads="1"/>
          </p:cNvSpPr>
          <p:nvPr/>
        </p:nvSpPr>
        <p:spPr bwMode="auto">
          <a:xfrm>
            <a:off x="1371600" y="4070231"/>
            <a:ext cx="7772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kern="0" dirty="0" err="1">
                <a:solidFill>
                  <a:srgbClr val="000000"/>
                </a:solidFill>
                <a:cs typeface="Arial" charset="0"/>
              </a:rPr>
              <a:t>Đêm</a:t>
            </a:r>
            <a:r>
              <a:rPr lang="en-US" sz="3200" kern="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cs typeface="Arial" charset="0"/>
              </a:rPr>
              <a:t>về</a:t>
            </a:r>
            <a:r>
              <a:rPr lang="en-US" sz="3200" kern="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cs typeface="Arial" charset="0"/>
              </a:rPr>
              <a:t>đi</a:t>
            </a:r>
            <a:r>
              <a:rPr lang="en-US" sz="3200" kern="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cs typeface="Arial" charset="0"/>
              </a:rPr>
              <a:t>ngủ</a:t>
            </a:r>
            <a:r>
              <a:rPr lang="en-US" sz="3200" kern="0" dirty="0">
                <a:solidFill>
                  <a:srgbClr val="000000"/>
                </a:solidFill>
                <a:cs typeface="Arial" charset="0"/>
              </a:rPr>
              <a:t>,  …..</a:t>
            </a:r>
            <a:r>
              <a:rPr lang="en-US" sz="3200" kern="0" dirty="0" err="1">
                <a:solidFill>
                  <a:srgbClr val="000000"/>
                </a:solidFill>
                <a:cs typeface="Arial" charset="0"/>
              </a:rPr>
              <a:t>ui</a:t>
            </a:r>
            <a:r>
              <a:rPr lang="en-US" sz="3200" kern="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cs typeface="Arial" charset="0"/>
              </a:rPr>
              <a:t>vào</a:t>
            </a:r>
            <a:r>
              <a:rPr lang="en-US" sz="3200" kern="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cs typeface="Arial" charset="0"/>
              </a:rPr>
              <a:t>nơi</a:t>
            </a:r>
            <a:r>
              <a:rPr lang="en-US" sz="3200" kern="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cs typeface="Arial" charset="0"/>
              </a:rPr>
              <a:t>đâu</a:t>
            </a:r>
            <a:r>
              <a:rPr lang="en-US" sz="3200" kern="0" dirty="0">
                <a:solidFill>
                  <a:srgbClr val="000000"/>
                </a:solidFill>
                <a:cs typeface="Arial" charset="0"/>
              </a:rPr>
              <a:t>?</a:t>
            </a:r>
          </a:p>
        </p:txBody>
      </p:sp>
      <p:sp>
        <p:nvSpPr>
          <p:cNvPr id="36" name="Text Box 14"/>
          <p:cNvSpPr txBox="1">
            <a:spLocks noChangeArrowheads="1"/>
          </p:cNvSpPr>
          <p:nvPr/>
        </p:nvSpPr>
        <p:spPr bwMode="auto">
          <a:xfrm>
            <a:off x="2743200" y="2321243"/>
            <a:ext cx="609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kern="0" dirty="0" err="1">
                <a:solidFill>
                  <a:srgbClr val="FF0000"/>
                </a:solidFill>
                <a:cs typeface="Arial" charset="0"/>
              </a:rPr>
              <a:t>tr</a:t>
            </a:r>
            <a:endParaRPr lang="en-US" sz="3200" kern="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37" name="Text Box 14"/>
          <p:cNvSpPr txBox="1">
            <a:spLocks noChangeArrowheads="1"/>
          </p:cNvSpPr>
          <p:nvPr/>
        </p:nvSpPr>
        <p:spPr bwMode="auto">
          <a:xfrm>
            <a:off x="4953000" y="3490795"/>
            <a:ext cx="11996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kern="0" dirty="0" err="1">
                <a:solidFill>
                  <a:srgbClr val="FF0000"/>
                </a:solidFill>
                <a:cs typeface="Arial" charset="0"/>
              </a:rPr>
              <a:t>tr</a:t>
            </a:r>
            <a:endParaRPr lang="en-US" sz="3200" kern="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38" name="Text Box 14"/>
          <p:cNvSpPr txBox="1">
            <a:spLocks noChangeArrowheads="1"/>
          </p:cNvSpPr>
          <p:nvPr/>
        </p:nvSpPr>
        <p:spPr bwMode="auto">
          <a:xfrm>
            <a:off x="4267200" y="4070230"/>
            <a:ext cx="1676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kern="0" dirty="0" err="1">
                <a:solidFill>
                  <a:srgbClr val="FF0000"/>
                </a:solidFill>
                <a:cs typeface="Arial" charset="0"/>
              </a:rPr>
              <a:t>ch</a:t>
            </a:r>
            <a:endParaRPr lang="en-US" sz="3200" kern="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36179AA-B2B5-4452-8EAF-F959900FE445}"/>
              </a:ext>
            </a:extLst>
          </p:cNvPr>
          <p:cNvSpPr txBox="1"/>
          <p:nvPr/>
        </p:nvSpPr>
        <p:spPr>
          <a:xfrm>
            <a:off x="4724400" y="51054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:…. 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5C73116-745A-4AE9-A2B3-1A3D66A58B8B}"/>
              </a:ext>
            </a:extLst>
          </p:cNvPr>
          <p:cNvSpPr txBox="1"/>
          <p:nvPr/>
        </p:nvSpPr>
        <p:spPr>
          <a:xfrm>
            <a:off x="5410200" y="5105399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endParaRPr lang="vi-V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38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533400" y="1143000"/>
            <a:ext cx="8382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kern="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charset="0"/>
              </a:rPr>
              <a:t>Bài</a:t>
            </a:r>
            <a:r>
              <a:rPr lang="en-US" sz="3200" kern="0" dirty="0">
                <a:solidFill>
                  <a:schemeClr val="tx1">
                    <a:lumMod val="95000"/>
                    <a:lumOff val="5000"/>
                  </a:schemeClr>
                </a:solidFill>
                <a:cs typeface="Arial" charset="0"/>
              </a:rPr>
              <a:t> 2: (</a:t>
            </a:r>
            <a:r>
              <a:rPr lang="en-US" sz="3200" kern="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charset="0"/>
              </a:rPr>
              <a:t>trang</a:t>
            </a:r>
            <a:r>
              <a:rPr lang="en-US" sz="3200" kern="0" dirty="0">
                <a:solidFill>
                  <a:schemeClr val="tx1">
                    <a:lumMod val="95000"/>
                    <a:lumOff val="5000"/>
                  </a:schemeClr>
                </a:solidFill>
                <a:cs typeface="Arial" charset="0"/>
              </a:rPr>
              <a:t> 17) </a:t>
            </a:r>
            <a:r>
              <a:rPr lang="en-US" sz="3200" kern="0" dirty="0" err="1">
                <a:cs typeface="Arial" charset="0"/>
              </a:rPr>
              <a:t>Đặt</a:t>
            </a:r>
            <a:r>
              <a:rPr lang="en-US" sz="3200" kern="0" dirty="0">
                <a:cs typeface="Arial" charset="0"/>
              </a:rPr>
              <a:t> </a:t>
            </a:r>
            <a:r>
              <a:rPr lang="en-US" sz="3200" b="1" kern="0" dirty="0" err="1">
                <a:cs typeface="Arial" charset="0"/>
              </a:rPr>
              <a:t>dấu</a:t>
            </a:r>
            <a:r>
              <a:rPr lang="en-US" sz="3200" b="1" kern="0" dirty="0">
                <a:cs typeface="Arial" charset="0"/>
              </a:rPr>
              <a:t> </a:t>
            </a:r>
            <a:r>
              <a:rPr lang="en-US" sz="3200" b="1" kern="0" dirty="0" err="1">
                <a:cs typeface="Arial" charset="0"/>
              </a:rPr>
              <a:t>hỏi</a:t>
            </a:r>
            <a:r>
              <a:rPr lang="en-US" sz="3200" b="1" kern="0" dirty="0">
                <a:cs typeface="Arial" charset="0"/>
              </a:rPr>
              <a:t> </a:t>
            </a:r>
            <a:r>
              <a:rPr lang="en-US" sz="3200" kern="0" dirty="0" err="1">
                <a:cs typeface="Arial" charset="0"/>
              </a:rPr>
              <a:t>hoặc</a:t>
            </a:r>
            <a:r>
              <a:rPr lang="en-US" sz="3200" kern="0" dirty="0">
                <a:cs typeface="Arial" charset="0"/>
              </a:rPr>
              <a:t> </a:t>
            </a:r>
            <a:r>
              <a:rPr lang="en-US" sz="3200" b="1" kern="0" dirty="0" err="1">
                <a:cs typeface="Arial" charset="0"/>
              </a:rPr>
              <a:t>dấu</a:t>
            </a:r>
            <a:r>
              <a:rPr lang="en-US" sz="3200" b="1" kern="0" dirty="0">
                <a:cs typeface="Arial" charset="0"/>
              </a:rPr>
              <a:t> </a:t>
            </a:r>
            <a:r>
              <a:rPr lang="en-US" sz="3200" b="1" kern="0" dirty="0" err="1">
                <a:cs typeface="Arial" charset="0"/>
              </a:rPr>
              <a:t>ngã</a:t>
            </a:r>
            <a:r>
              <a:rPr lang="en-US" sz="3200" b="1" kern="0" dirty="0">
                <a:cs typeface="Arial" charset="0"/>
              </a:rPr>
              <a:t> </a:t>
            </a:r>
            <a:r>
              <a:rPr lang="en-US" sz="3200" kern="0" dirty="0" err="1">
                <a:cs typeface="Arial" charset="0"/>
              </a:rPr>
              <a:t>trên</a:t>
            </a:r>
            <a:r>
              <a:rPr lang="en-US" sz="3200" kern="0" dirty="0">
                <a:cs typeface="Arial" charset="0"/>
              </a:rPr>
              <a:t> </a:t>
            </a:r>
            <a:r>
              <a:rPr lang="en-US" sz="3200" kern="0" dirty="0" err="1">
                <a:cs typeface="Arial" charset="0"/>
              </a:rPr>
              <a:t>chữ</a:t>
            </a:r>
            <a:r>
              <a:rPr lang="en-US" sz="3200" kern="0" dirty="0">
                <a:cs typeface="Arial" charset="0"/>
              </a:rPr>
              <a:t> in </a:t>
            </a:r>
            <a:r>
              <a:rPr lang="en-US" sz="3200" kern="0" dirty="0" err="1">
                <a:cs typeface="Arial" charset="0"/>
              </a:rPr>
              <a:t>đậm</a:t>
            </a:r>
            <a:r>
              <a:rPr lang="en-US" sz="3200" kern="0" dirty="0">
                <a:cs typeface="Arial" charset="0"/>
              </a:rPr>
              <a:t>. </a:t>
            </a:r>
            <a:r>
              <a:rPr lang="en-US" sz="3200" kern="0" dirty="0" err="1">
                <a:cs typeface="Arial" charset="0"/>
              </a:rPr>
              <a:t>Giải</a:t>
            </a:r>
            <a:r>
              <a:rPr lang="en-US" sz="3200" kern="0" dirty="0">
                <a:cs typeface="Arial" charset="0"/>
              </a:rPr>
              <a:t> </a:t>
            </a:r>
            <a:r>
              <a:rPr lang="en-US" sz="3200" kern="0" dirty="0" err="1">
                <a:cs typeface="Arial" charset="0"/>
              </a:rPr>
              <a:t>câu</a:t>
            </a:r>
            <a:r>
              <a:rPr lang="en-US" sz="3200" kern="0" dirty="0">
                <a:cs typeface="Arial" charset="0"/>
              </a:rPr>
              <a:t> </a:t>
            </a:r>
            <a:r>
              <a:rPr lang="en-US" sz="3200" kern="0" dirty="0" err="1">
                <a:cs typeface="Arial" charset="0"/>
              </a:rPr>
              <a:t>đố</a:t>
            </a:r>
            <a:r>
              <a:rPr lang="en-US" sz="3200" kern="0" dirty="0">
                <a:cs typeface="Arial" charset="0"/>
              </a:rPr>
              <a:t>.</a:t>
            </a: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1828800" y="2321243"/>
            <a:ext cx="6172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kern="0" dirty="0" err="1">
                <a:solidFill>
                  <a:srgbClr val="0000FF"/>
                </a:solidFill>
                <a:cs typeface="Arial" charset="0"/>
              </a:rPr>
              <a:t>Cánh</a:t>
            </a:r>
            <a:r>
              <a:rPr lang="en-US" sz="3200" kern="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3200" kern="0" dirty="0" err="1">
                <a:solidFill>
                  <a:srgbClr val="0000FF"/>
                </a:solidFill>
                <a:cs typeface="Arial" charset="0"/>
              </a:rPr>
              <a:t>gì</a:t>
            </a:r>
            <a:r>
              <a:rPr lang="en-US" sz="3200" kern="0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3200" kern="0" dirty="0" err="1">
                <a:solidFill>
                  <a:srgbClr val="0000FF"/>
                </a:solidFill>
                <a:cs typeface="Arial" charset="0"/>
              </a:rPr>
              <a:t>mà</a:t>
            </a:r>
            <a:r>
              <a:rPr lang="en-US" sz="3200" kern="0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3200" b="1" kern="0" dirty="0" err="1">
                <a:solidFill>
                  <a:srgbClr val="0000FF"/>
                </a:solidFill>
                <a:cs typeface="Arial" charset="0"/>
              </a:rPr>
              <a:t>chăng</a:t>
            </a:r>
            <a:r>
              <a:rPr lang="en-US" sz="3200" kern="0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3200" kern="0" dirty="0" err="1">
                <a:solidFill>
                  <a:srgbClr val="0000FF"/>
                </a:solidFill>
                <a:cs typeface="Arial" charset="0"/>
              </a:rPr>
              <a:t>biết</a:t>
            </a:r>
            <a:r>
              <a:rPr lang="en-US" sz="3200" kern="0" dirty="0">
                <a:solidFill>
                  <a:srgbClr val="0000FF"/>
                </a:solidFill>
                <a:cs typeface="Arial" charset="0"/>
              </a:rPr>
              <a:t> bay</a:t>
            </a: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1371600" y="2906019"/>
            <a:ext cx="8077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kern="0" dirty="0" err="1">
                <a:solidFill>
                  <a:srgbClr val="0000FF"/>
                </a:solidFill>
                <a:cs typeface="Arial" charset="0"/>
              </a:rPr>
              <a:t>Chim</a:t>
            </a:r>
            <a:r>
              <a:rPr lang="en-US" sz="3200" kern="0" dirty="0">
                <a:solidFill>
                  <a:srgbClr val="0000FF"/>
                </a:solidFill>
                <a:cs typeface="Arial" charset="0"/>
              </a:rPr>
              <a:t> hay </a:t>
            </a:r>
            <a:r>
              <a:rPr lang="en-US" sz="3200" kern="0" dirty="0" err="1">
                <a:solidFill>
                  <a:srgbClr val="0000FF"/>
                </a:solidFill>
                <a:cs typeface="Arial" charset="0"/>
              </a:rPr>
              <a:t>sà</a:t>
            </a:r>
            <a:r>
              <a:rPr lang="en-US" sz="3200" kern="0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3200" kern="0" dirty="0" err="1">
                <a:solidFill>
                  <a:srgbClr val="0000FF"/>
                </a:solidFill>
                <a:cs typeface="Arial" charset="0"/>
              </a:rPr>
              <a:t>xuống</a:t>
            </a:r>
            <a:r>
              <a:rPr lang="en-US" sz="3200" kern="0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3200" kern="0" dirty="0" err="1">
                <a:solidFill>
                  <a:srgbClr val="0000FF"/>
                </a:solidFill>
                <a:cs typeface="Arial" charset="0"/>
              </a:rPr>
              <a:t>nơi</a:t>
            </a:r>
            <a:r>
              <a:rPr lang="en-US" sz="3200" kern="0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3200" kern="0" dirty="0" err="1">
                <a:solidFill>
                  <a:srgbClr val="0000FF"/>
                </a:solidFill>
                <a:cs typeface="Arial" charset="0"/>
              </a:rPr>
              <a:t>đây</a:t>
            </a:r>
            <a:r>
              <a:rPr lang="en-US" sz="3200" kern="0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3200" kern="0" dirty="0" err="1">
                <a:solidFill>
                  <a:srgbClr val="0000FF"/>
                </a:solidFill>
                <a:cs typeface="Arial" charset="0"/>
              </a:rPr>
              <a:t>kiếm</a:t>
            </a:r>
            <a:r>
              <a:rPr lang="en-US" sz="3200" kern="0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3200" kern="0" dirty="0" err="1">
                <a:solidFill>
                  <a:srgbClr val="0000FF"/>
                </a:solidFill>
                <a:cs typeface="Arial" charset="0"/>
              </a:rPr>
              <a:t>mồi</a:t>
            </a:r>
            <a:endParaRPr lang="en-US" sz="3200" kern="0" dirty="0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32" name="Text Box 10"/>
          <p:cNvSpPr txBox="1">
            <a:spLocks noChangeArrowheads="1"/>
          </p:cNvSpPr>
          <p:nvPr/>
        </p:nvSpPr>
        <p:spPr bwMode="auto">
          <a:xfrm>
            <a:off x="1828800" y="3490794"/>
            <a:ext cx="594360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kern="0" dirty="0" err="1">
                <a:solidFill>
                  <a:srgbClr val="0000FF"/>
                </a:solidFill>
                <a:cs typeface="Arial" charset="0"/>
              </a:rPr>
              <a:t>Đôi</a:t>
            </a:r>
            <a:r>
              <a:rPr lang="en-US" sz="3200" kern="0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3200" kern="0" dirty="0" err="1">
                <a:solidFill>
                  <a:srgbClr val="0000FF"/>
                </a:solidFill>
                <a:cs typeface="Arial" charset="0"/>
              </a:rPr>
              <a:t>ngàn</a:t>
            </a:r>
            <a:r>
              <a:rPr lang="en-US" sz="3200" kern="0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3200" kern="0" dirty="0" err="1">
                <a:solidFill>
                  <a:srgbClr val="0000FF"/>
                </a:solidFill>
                <a:cs typeface="Arial" charset="0"/>
              </a:rPr>
              <a:t>vạn</a:t>
            </a:r>
            <a:r>
              <a:rPr lang="en-US" sz="3200" kern="0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3200" kern="0" dirty="0" err="1">
                <a:solidFill>
                  <a:srgbClr val="0000FF"/>
                </a:solidFill>
                <a:cs typeface="Arial" charset="0"/>
              </a:rPr>
              <a:t>giọt</a:t>
            </a:r>
            <a:r>
              <a:rPr lang="en-US" sz="3200" kern="0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3200" kern="0" dirty="0" err="1">
                <a:solidFill>
                  <a:srgbClr val="0000FF"/>
                </a:solidFill>
                <a:cs typeface="Arial" charset="0"/>
              </a:rPr>
              <a:t>mồ</a:t>
            </a:r>
            <a:r>
              <a:rPr lang="en-US" sz="3200" kern="0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3200" kern="0" dirty="0" err="1">
                <a:solidFill>
                  <a:srgbClr val="0000FF"/>
                </a:solidFill>
                <a:cs typeface="Arial" charset="0"/>
              </a:rPr>
              <a:t>hôi</a:t>
            </a:r>
            <a:endParaRPr lang="en-US" sz="3200" kern="0" dirty="0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33" name="Text Box 12"/>
          <p:cNvSpPr txBox="1">
            <a:spLocks noChangeArrowheads="1"/>
          </p:cNvSpPr>
          <p:nvPr/>
        </p:nvSpPr>
        <p:spPr bwMode="auto">
          <a:xfrm>
            <a:off x="1371600" y="4070231"/>
            <a:ext cx="7772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kern="0" dirty="0" err="1">
                <a:solidFill>
                  <a:srgbClr val="0000FF"/>
                </a:solidFill>
                <a:cs typeface="Arial" charset="0"/>
              </a:rPr>
              <a:t>Bát</a:t>
            </a:r>
            <a:r>
              <a:rPr lang="en-US" sz="3200" kern="0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3200" kern="0" dirty="0" err="1">
                <a:solidFill>
                  <a:srgbClr val="0000FF"/>
                </a:solidFill>
                <a:cs typeface="Arial" charset="0"/>
              </a:rPr>
              <a:t>cơm</a:t>
            </a:r>
            <a:r>
              <a:rPr lang="en-US" sz="3200" kern="0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3200" kern="0" dirty="0" err="1">
                <a:solidFill>
                  <a:srgbClr val="0000FF"/>
                </a:solidFill>
                <a:cs typeface="Arial" charset="0"/>
              </a:rPr>
              <a:t>trắng</a:t>
            </a:r>
            <a:r>
              <a:rPr lang="en-US" sz="3200" kern="0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3200" b="1" kern="0" dirty="0">
                <a:solidFill>
                  <a:srgbClr val="0000FF"/>
                </a:solidFill>
                <a:cs typeface="Arial" charset="0"/>
              </a:rPr>
              <a:t>deo</a:t>
            </a:r>
            <a:r>
              <a:rPr lang="en-US" sz="3200" kern="0" dirty="0">
                <a:solidFill>
                  <a:srgbClr val="0000FF"/>
                </a:solidFill>
                <a:cs typeface="Arial" charset="0"/>
              </a:rPr>
              <a:t>, </a:t>
            </a:r>
            <a:r>
              <a:rPr lang="en-US" sz="3200" b="1" kern="0" dirty="0" err="1">
                <a:solidFill>
                  <a:srgbClr val="0000FF"/>
                </a:solidFill>
                <a:cs typeface="Arial" charset="0"/>
              </a:rPr>
              <a:t>đia</a:t>
            </a:r>
            <a:r>
              <a:rPr lang="en-US" sz="3200" kern="0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3200" kern="0" dirty="0" err="1">
                <a:solidFill>
                  <a:srgbClr val="0000FF"/>
                </a:solidFill>
                <a:cs typeface="Arial" charset="0"/>
              </a:rPr>
              <a:t>xôi</a:t>
            </a:r>
            <a:r>
              <a:rPr lang="en-US" sz="3200" kern="0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3200" kern="0" dirty="0" err="1">
                <a:solidFill>
                  <a:srgbClr val="0000FF"/>
                </a:solidFill>
                <a:cs typeface="Arial" charset="0"/>
              </a:rPr>
              <a:t>thơm</a:t>
            </a:r>
            <a:r>
              <a:rPr lang="en-US" sz="3200" kern="0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3200" kern="0" dirty="0" err="1">
                <a:solidFill>
                  <a:srgbClr val="0000FF"/>
                </a:solidFill>
                <a:cs typeface="Arial" charset="0"/>
              </a:rPr>
              <a:t>bùi</a:t>
            </a:r>
            <a:r>
              <a:rPr lang="en-US" sz="3200" kern="0" dirty="0">
                <a:solidFill>
                  <a:srgbClr val="0000FF"/>
                </a:solidFill>
                <a:cs typeface="Arial" charset="0"/>
              </a:rPr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36179AA-B2B5-4452-8EAF-F959900FE445}"/>
              </a:ext>
            </a:extLst>
          </p:cNvPr>
          <p:cNvSpPr txBox="1"/>
          <p:nvPr/>
        </p:nvSpPr>
        <p:spPr>
          <a:xfrm>
            <a:off x="4724400" y="51054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:…. 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5C73116-745A-4AE9-A2B3-1A3D66A58B8B}"/>
              </a:ext>
            </a:extLst>
          </p:cNvPr>
          <p:cNvSpPr txBox="1"/>
          <p:nvPr/>
        </p:nvSpPr>
        <p:spPr>
          <a:xfrm>
            <a:off x="5410200" y="5105399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endParaRPr lang="vi-V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5C1FE7-F5FE-4190-A2FD-B0FB136BC741}"/>
              </a:ext>
            </a:extLst>
          </p:cNvPr>
          <p:cNvSpPr txBox="1"/>
          <p:nvPr/>
        </p:nvSpPr>
        <p:spPr>
          <a:xfrm>
            <a:off x="3810000" y="2318574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endParaRPr lang="vi-V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FEB3666-7A3A-4231-AF0A-FEC35E88CACC}"/>
              </a:ext>
            </a:extLst>
          </p:cNvPr>
          <p:cNvSpPr txBox="1"/>
          <p:nvPr/>
        </p:nvSpPr>
        <p:spPr>
          <a:xfrm>
            <a:off x="1828800" y="3485455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endParaRPr lang="vi-V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C1F1A18-9825-4FB0-A4FA-A7DBA45DD69D}"/>
              </a:ext>
            </a:extLst>
          </p:cNvPr>
          <p:cNvSpPr txBox="1"/>
          <p:nvPr/>
        </p:nvSpPr>
        <p:spPr>
          <a:xfrm>
            <a:off x="3792718" y="4071481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dẻo</a:t>
            </a:r>
            <a:endParaRPr lang="vi-V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2018BB7-CCC5-48A1-9EDD-08072CDBF4AB}"/>
              </a:ext>
            </a:extLst>
          </p:cNvPr>
          <p:cNvSpPr txBox="1"/>
          <p:nvPr/>
        </p:nvSpPr>
        <p:spPr>
          <a:xfrm>
            <a:off x="4596353" y="4078408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đĩa</a:t>
            </a:r>
            <a:endParaRPr lang="vi-V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34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6"/>
          <p:cNvSpPr txBox="1">
            <a:spLocks noChangeArrowheads="1"/>
          </p:cNvSpPr>
          <p:nvPr/>
        </p:nvSpPr>
        <p:spPr bwMode="auto">
          <a:xfrm>
            <a:off x="0" y="91440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lao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óc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37575" name="Text Box 7"/>
          <p:cNvSpPr txBox="1">
            <a:spLocks noChangeArrowheads="1"/>
          </p:cNvSpPr>
          <p:nvPr/>
        </p:nvSpPr>
        <p:spPr bwMode="auto">
          <a:xfrm>
            <a:off x="0" y="15240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óc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37576" name="Text Box 8"/>
          <p:cNvSpPr txBox="1">
            <a:spLocks noChangeArrowheads="1"/>
          </p:cNvSpPr>
          <p:nvPr/>
        </p:nvSpPr>
        <p:spPr bwMode="auto">
          <a:xfrm>
            <a:off x="0" y="2057400"/>
            <a:ext cx="9144000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altLang="en-US" sz="28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a.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b.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c.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d.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e.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g.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101" name="Text Box 9"/>
          <p:cNvSpPr txBox="1">
            <a:spLocks noChangeArrowheads="1"/>
          </p:cNvSpPr>
          <p:nvPr/>
        </p:nvSpPr>
        <p:spPr bwMode="auto">
          <a:xfrm>
            <a:off x="0" y="45720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LÀM VĂN</a:t>
            </a:r>
          </a:p>
        </p:txBody>
      </p:sp>
    </p:spTree>
    <p:extLst>
      <p:ext uri="{BB962C8B-B14F-4D97-AF65-F5344CB8AC3E}">
        <p14:creationId xmlns:p14="http://schemas.microsoft.com/office/powerpoint/2010/main" val="3427892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375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375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375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375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375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375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5" grpId="0"/>
      <p:bldP spid="2375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0"/>
          <p:cNvSpPr txBox="1">
            <a:spLocks noChangeArrowheads="1"/>
          </p:cNvSpPr>
          <p:nvPr/>
        </p:nvSpPr>
        <p:spPr bwMode="auto">
          <a:xfrm>
            <a:off x="0" y="9144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Nói, viết về người lao động trí óc.</a:t>
            </a:r>
          </a:p>
        </p:txBody>
      </p:sp>
      <p:sp>
        <p:nvSpPr>
          <p:cNvPr id="8195" name="Text Box 11"/>
          <p:cNvSpPr txBox="1">
            <a:spLocks noChangeArrowheads="1"/>
          </p:cNvSpPr>
          <p:nvPr/>
        </p:nvSpPr>
        <p:spPr bwMode="auto">
          <a:xfrm>
            <a:off x="0" y="1676400"/>
            <a:ext cx="9144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8197" name="Text Box 13"/>
          <p:cNvSpPr txBox="1">
            <a:spLocks noChangeArrowheads="1"/>
          </p:cNvSpPr>
          <p:nvPr/>
        </p:nvSpPr>
        <p:spPr bwMode="auto">
          <a:xfrm>
            <a:off x="0" y="22860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LÀM VĂN</a:t>
            </a:r>
          </a:p>
        </p:txBody>
      </p:sp>
    </p:spTree>
    <p:extLst>
      <p:ext uri="{BB962C8B-B14F-4D97-AF65-F5344CB8AC3E}">
        <p14:creationId xmlns:p14="http://schemas.microsoft.com/office/powerpoint/2010/main" val="193362804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420</Words>
  <Application>Microsoft Office PowerPoint</Application>
  <PresentationFormat>On-screen Show (4:3)</PresentationFormat>
  <Paragraphs>46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.VnMemorandum</vt:lpstr>
      <vt:lpstr>.VnTimeH</vt:lpstr>
      <vt:lpstr>Arial</vt:lpstr>
      <vt:lpstr>Calibri</vt:lpstr>
      <vt:lpstr>Times New Roman</vt:lpstr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Laptop</cp:lastModifiedBy>
  <cp:revision>25</cp:revision>
  <dcterms:created xsi:type="dcterms:W3CDTF">2018-01-21T13:26:09Z</dcterms:created>
  <dcterms:modified xsi:type="dcterms:W3CDTF">2020-04-16T09:54:16Z</dcterms:modified>
</cp:coreProperties>
</file>