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78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7" r:id="rId13"/>
    <p:sldId id="267" r:id="rId14"/>
    <p:sldId id="273" r:id="rId15"/>
    <p:sldId id="279" r:id="rId16"/>
    <p:sldId id="283" r:id="rId17"/>
    <p:sldId id="284" r:id="rId18"/>
    <p:sldId id="27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4324FC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648" y="-3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7DA8A-54C0-4932-BA05-FDD1ECEE847C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AB3C6-6849-43A6-98C4-B764F1B32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548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AB3C6-6849-43A6-98C4-B764F1B32D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242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0295-1B6E-4E85-A8C8-D8C017A654D4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3D57-A3C7-43FA-B816-608CC0725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0295-1B6E-4E85-A8C8-D8C017A654D4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3D57-A3C7-43FA-B816-608CC0725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0295-1B6E-4E85-A8C8-D8C017A654D4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3D57-A3C7-43FA-B816-608CC0725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0295-1B6E-4E85-A8C8-D8C017A654D4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3D57-A3C7-43FA-B816-608CC0725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0295-1B6E-4E85-A8C8-D8C017A654D4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3D57-A3C7-43FA-B816-608CC0725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0295-1B6E-4E85-A8C8-D8C017A654D4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3D57-A3C7-43FA-B816-608CC0725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0295-1B6E-4E85-A8C8-D8C017A654D4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3D57-A3C7-43FA-B816-608CC0725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0295-1B6E-4E85-A8C8-D8C017A654D4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3D57-A3C7-43FA-B816-608CC0725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0295-1B6E-4E85-A8C8-D8C017A654D4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3D57-A3C7-43FA-B816-608CC0725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0295-1B6E-4E85-A8C8-D8C017A654D4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3D57-A3C7-43FA-B816-608CC0725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0295-1B6E-4E85-A8C8-D8C017A654D4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3D57-A3C7-43FA-B816-608CC0725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60295-1B6E-4E85-A8C8-D8C017A654D4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D3D57-A3C7-43FA-B816-608CC0725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5" name="Picture 11" descr="sunflowers_wave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8950" y="3575448"/>
            <a:ext cx="2362200" cy="1668065"/>
          </a:xfrm>
          <a:prstGeom prst="rect">
            <a:avLst/>
          </a:prstGeom>
          <a:noFill/>
        </p:spPr>
      </p:pic>
      <p:pic>
        <p:nvPicPr>
          <p:cNvPr id="47116" name="Picture 12" descr="gautr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14625"/>
            <a:ext cx="990600" cy="1028700"/>
          </a:xfrm>
          <a:prstGeom prst="rect">
            <a:avLst/>
          </a:prstGeom>
          <a:noFill/>
        </p:spPr>
      </p:pic>
      <p:sp>
        <p:nvSpPr>
          <p:cNvPr id="47125" name="WordArt 21"/>
          <p:cNvSpPr>
            <a:spLocks noChangeArrowheads="1" noChangeShapeType="1" noTextEdit="1"/>
          </p:cNvSpPr>
          <p:nvPr/>
        </p:nvSpPr>
        <p:spPr bwMode="auto">
          <a:xfrm>
            <a:off x="1962150" y="1790700"/>
            <a:ext cx="52324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22225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FF">
                    <a:alpha val="98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ĐẠO ĐỨC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46043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TIỂU HỌC GIA KHÁNH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2A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32435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08027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971550"/>
            <a:ext cx="8153400" cy="2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buFont typeface="Symbol" pitchFamily="18" charset="2"/>
              <a:buNone/>
              <a:tabLst>
                <a:tab pos="457200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Symbol" pitchFamily="18" charset="2"/>
              <a:buNone/>
              <a:tabLst>
                <a:tab pos="457200" algn="l"/>
              </a:tabLst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601635" cy="82272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171450"/>
            <a:ext cx="381000" cy="342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1162050"/>
            <a:ext cx="377265" cy="342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038350"/>
            <a:ext cx="377265" cy="342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876550"/>
            <a:ext cx="380059" cy="342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638550"/>
            <a:ext cx="410799" cy="342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89535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173355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" y="2571750"/>
            <a:ext cx="7922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c) 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424815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đ) 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4476750"/>
            <a:ext cx="410799" cy="342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3333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340995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8600" y="4476750"/>
            <a:ext cx="410799" cy="342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0" grpId="0" animBg="1"/>
      <p:bldP spid="11" grpId="0" animBg="1"/>
      <p:bldP spid="13" grpId="0" animBg="1"/>
      <p:bldP spid="15" grpId="0"/>
      <p:bldP spid="16" grpId="0"/>
      <p:bldP spid="17" grpId="0"/>
      <p:bldP spid="18" grpId="0"/>
      <p:bldP spid="31" grpId="0" animBg="1"/>
      <p:bldP spid="32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122277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285750"/>
            <a:ext cx="3810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5551" y="1554247"/>
            <a:ext cx="448849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8766" y="2247900"/>
            <a:ext cx="455634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5551" y="3238500"/>
            <a:ext cx="448849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5113" y="4229100"/>
            <a:ext cx="459287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1511899"/>
            <a:ext cx="8229600" cy="1222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1" y="1352550"/>
            <a:ext cx="7696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2156252"/>
            <a:ext cx="7696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2913043"/>
            <a:ext cx="7543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6800" y="3979843"/>
            <a:ext cx="7569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7401" y="4248150"/>
            <a:ext cx="486999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66800" y="3979843"/>
            <a:ext cx="7569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6052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412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33400" y="1181100"/>
            <a:ext cx="8001000" cy="222885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Biết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nói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lời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cầu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đề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nghị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lịch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sự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khi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cần</a:t>
            </a:r>
            <a:endParaRPr lang="en-US" altLang="vi-VN" sz="3200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giúp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đỡ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vi-VN" altLang="vi-VN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590550"/>
            <a:ext cx="2514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57350"/>
            <a:ext cx="6553200" cy="1569660"/>
          </a:xfrm>
          <a:prstGeom prst="rect">
            <a:avLst/>
          </a:prstGeom>
          <a:solidFill>
            <a:srgbClr val="92D050"/>
          </a:solidFill>
          <a:ln>
            <a:solidFill>
              <a:srgbClr val="4324F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chẳng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mất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tiền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mua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Lựa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mà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vừa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lòng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                                       (Ca </a:t>
            </a:r>
            <a:r>
              <a:rPr lang="en-US" sz="3200" b="1" dirty="0" err="1" smtClean="0">
                <a:solidFill>
                  <a:srgbClr val="FF0000"/>
                </a:solidFill>
              </a:rPr>
              <a:t>dao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5463" y="-95250"/>
            <a:ext cx="3310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sz="5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hành</a:t>
            </a:r>
            <a:endParaRPr lang="en-US" sz="5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6500" y="2639020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6500" y="211008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742950"/>
            <a:ext cx="8229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551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928937"/>
            <a:ext cx="8001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72493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5463" y="-95250"/>
            <a:ext cx="3310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sz="5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hành</a:t>
            </a:r>
            <a:endParaRPr lang="en-US" sz="5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6500" y="2639020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6500" y="211008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742950"/>
            <a:ext cx="8229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551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928937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tao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25833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284643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800" dirty="0" err="1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4324F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1" grpId="0"/>
      <p:bldP spid="13" grpId="0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5463" y="-95250"/>
            <a:ext cx="3310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sz="5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hành</a:t>
            </a:r>
            <a:endParaRPr lang="en-US" sz="5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6500" y="2639020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6500" y="211008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742950"/>
            <a:ext cx="8229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657350"/>
            <a:ext cx="815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443704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234315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 startAt="2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lphaUcPeriod" startAt="2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440055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22" grpId="0"/>
      <p:bldP spid="24" grpId="0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33550"/>
            <a:ext cx="7848600" cy="13144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2,3,4 VBT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38,39,40.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2"/>
          <p:cNvSpPr>
            <a:spLocks noGrp="1" noChangeArrowheads="1"/>
          </p:cNvSpPr>
          <p:nvPr>
            <p:ph type="title"/>
          </p:nvPr>
        </p:nvSpPr>
        <p:spPr bwMode="auto"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normAutofit fontScale="90000"/>
          </a:bodyPr>
          <a:lstStyle/>
          <a:p>
            <a:r>
              <a:rPr lang="en-US" sz="40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4000" b="1" i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3815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73355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915400" cy="3394472"/>
          </a:xfrm>
        </p:spPr>
        <p:txBody>
          <a:bodyPr>
            <a:no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Biet noi loi yeu cau de ng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88392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1943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3750"/>
            <a:ext cx="8458200" cy="202287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Biet noi loi yeu cau de ng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1450"/>
            <a:ext cx="8229600" cy="2800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17145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28575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8"/>
            <a:ext cx="8915400" cy="24800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4" name="Group 2"/>
          <p:cNvGrpSpPr>
            <a:grpSpLocks noGrp="1"/>
          </p:cNvGrpSpPr>
          <p:nvPr/>
        </p:nvGrpSpPr>
        <p:grpSpPr bwMode="auto">
          <a:xfrm>
            <a:off x="457201" y="2343150"/>
            <a:ext cx="8306301" cy="2628900"/>
            <a:chOff x="144" y="1506"/>
            <a:chExt cx="5523" cy="262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44" y="1506"/>
              <a:ext cx="5523" cy="2622"/>
            </a:xfrm>
            <a:prstGeom prst="horizontalScrol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2800" b="1">
                <a:solidFill>
                  <a:srgbClr val="0000CC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80" y="2003"/>
              <a:ext cx="4992" cy="1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>
                <a:buFont typeface="Symbol" pitchFamily="18" charset="2"/>
                <a:buNone/>
                <a:tabLst>
                  <a:tab pos="457200" algn="l"/>
                </a:tabLst>
              </a:pPr>
              <a:r>
                <a:rPr lang="en-US" sz="2800" dirty="0">
                  <a:latin typeface="Arial" charset="0"/>
                </a:rPr>
                <a:t>	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mượn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chì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Nam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nhàng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tôn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979"/>
            <a:ext cx="85344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1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1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Đ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ô    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133350"/>
            <a:ext cx="381000" cy="2286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6"/>
          <p:cNvGrpSpPr>
            <a:grpSpLocks noGrp="1"/>
          </p:cNvGrpSpPr>
          <p:nvPr/>
        </p:nvGrpSpPr>
        <p:grpSpPr bwMode="auto">
          <a:xfrm>
            <a:off x="0" y="1276351"/>
            <a:ext cx="4572000" cy="1771649"/>
            <a:chOff x="192" y="1488"/>
            <a:chExt cx="2448" cy="1392"/>
          </a:xfrm>
        </p:grpSpPr>
        <p:pic>
          <p:nvPicPr>
            <p:cNvPr id="9" name="Picture 7" descr="2"/>
            <p:cNvPicPr>
              <a:picLocks noChangeAspect="1" noChangeArrowheads="1"/>
            </p:cNvPicPr>
            <p:nvPr/>
          </p:nvPicPr>
          <p:blipFill>
            <a:blip r:embed="rId3"/>
            <a:srcRect l="1613" t="1270" r="6451" b="50476"/>
            <a:stretch>
              <a:fillRect/>
            </a:stretch>
          </p:blipFill>
          <p:spPr bwMode="auto">
            <a:xfrm>
              <a:off x="192" y="1488"/>
              <a:ext cx="2448" cy="13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400" y="261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0000CC"/>
                  </a:solidFill>
                </a:rPr>
                <a:t>1</a:t>
              </a: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4800600" y="1276350"/>
            <a:ext cx="4114800" cy="1771650"/>
            <a:chOff x="2928" y="1488"/>
            <a:chExt cx="2448" cy="1392"/>
          </a:xfrm>
        </p:grpSpPr>
        <p:pic>
          <p:nvPicPr>
            <p:cNvPr id="12" name="Picture 10" descr="2"/>
            <p:cNvPicPr>
              <a:picLocks noChangeAspect="1" noChangeArrowheads="1"/>
            </p:cNvPicPr>
            <p:nvPr/>
          </p:nvPicPr>
          <p:blipFill>
            <a:blip r:embed="rId3"/>
            <a:srcRect l="3226" t="56204" r="6451" b="1018"/>
            <a:stretch>
              <a:fillRect/>
            </a:stretch>
          </p:blipFill>
          <p:spPr bwMode="auto">
            <a:xfrm>
              <a:off x="2928" y="1488"/>
              <a:ext cx="2448" cy="13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088" y="259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81200" y="3162300"/>
            <a:ext cx="5715000" cy="2000250"/>
            <a:chOff x="1488" y="2930"/>
            <a:chExt cx="2448" cy="1390"/>
          </a:xfrm>
        </p:grpSpPr>
        <p:pic>
          <p:nvPicPr>
            <p:cNvPr id="15" name="Picture 13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88" y="2930"/>
              <a:ext cx="2448" cy="1390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</p:spPr>
        </p:pic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504" y="408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3" t="1270" r="6451" b="50476"/>
          <a:stretch>
            <a:fillRect/>
          </a:stretch>
        </p:blipFill>
        <p:spPr bwMode="auto">
          <a:xfrm>
            <a:off x="228600" y="76200"/>
            <a:ext cx="8686800" cy="4171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0" y="4343401"/>
            <a:ext cx="1676400" cy="493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4800600" y="4428068"/>
            <a:ext cx="762000" cy="400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2"/>
          <p:cNvPicPr>
            <a:picLocks noChangeAspect="1" noChangeArrowheads="1"/>
          </p:cNvPicPr>
          <p:nvPr/>
        </p:nvPicPr>
        <p:blipFill>
          <a:blip r:embed="rId2"/>
          <a:srcRect l="3226" t="56204" r="6451" b="1018"/>
          <a:stretch>
            <a:fillRect/>
          </a:stretch>
        </p:blipFill>
        <p:spPr bwMode="auto">
          <a:xfrm>
            <a:off x="457200" y="209550"/>
            <a:ext cx="8458200" cy="3962400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724400" y="4400550"/>
            <a:ext cx="1066800" cy="400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432435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209550"/>
            <a:ext cx="8991601" cy="4172036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4953000" y="4457700"/>
            <a:ext cx="914400" cy="49802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2819400" y="4457700"/>
            <a:ext cx="1676400" cy="451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667</Words>
  <Application>Microsoft Office PowerPoint</Application>
  <PresentationFormat>On-screen Show (16:9)</PresentationFormat>
  <Paragraphs>86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Bài tập 1: Quan sát tranh và cho biết tranh vẽ gì?      </vt:lpstr>
      <vt:lpstr>Slide 4</vt:lpstr>
      <vt:lpstr>Nam sẽ nói với Tâm: a/ Bạn cho tớ mượn bút chì nhé! b/ Bạn có thể cho tớ mượn bút chì được không? c/ Tâm ơi cậu cho tớ mượn bút chì. </vt:lpstr>
      <vt:lpstr>Bài tập 2: Em hãy ghi chữ Đ vào ô      dưới tranh nếu việc làm của các bạn là đúng, chữ S nếu việc làm của các bạn là sai và giải thích vì sao. </vt:lpstr>
      <vt:lpstr>Slide 7</vt:lpstr>
      <vt:lpstr>Slide 8</vt:lpstr>
      <vt:lpstr>Slide 9</vt:lpstr>
      <vt:lpstr>Nhận xét:    </vt:lpstr>
      <vt:lpstr>   Bài tập 3: Hãy đánh dấu + vào ô       trước những ý kiến mà em tán thành.   </vt:lpstr>
      <vt:lpstr>Bài tập 4: Hãy đánh dấu + vào ô        trước cách ứng xử phù hợp khi em muốn sử dụng đồ dùng học tập của bạn.</vt:lpstr>
      <vt:lpstr>Qua bài này em học được điều gì? </vt:lpstr>
      <vt:lpstr>Slide 14</vt:lpstr>
      <vt:lpstr>Slide 15</vt:lpstr>
      <vt:lpstr>Slide 16</vt:lpstr>
      <vt:lpstr>Slide 17</vt:lpstr>
      <vt:lpstr>Bài tập tự hoàn thành</vt:lpstr>
    </vt:vector>
  </TitlesOfParts>
  <Company>tlc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GIA KHÁNH **************</dc:title>
  <dc:creator>kt</dc:creator>
  <cp:lastModifiedBy>ADMIN</cp:lastModifiedBy>
  <cp:revision>50</cp:revision>
  <dcterms:created xsi:type="dcterms:W3CDTF">2020-04-15T08:33:21Z</dcterms:created>
  <dcterms:modified xsi:type="dcterms:W3CDTF">2020-04-16T09:00:13Z</dcterms:modified>
</cp:coreProperties>
</file>