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5" r:id="rId2"/>
    <p:sldId id="279" r:id="rId3"/>
    <p:sldId id="272" r:id="rId4"/>
    <p:sldId id="282" r:id="rId5"/>
    <p:sldId id="268" r:id="rId6"/>
    <p:sldId id="269" r:id="rId7"/>
    <p:sldId id="270" r:id="rId8"/>
    <p:sldId id="28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97" autoAdjust="0"/>
    <p:restoredTop sz="94660"/>
  </p:normalViewPr>
  <p:slideViewPr>
    <p:cSldViewPr>
      <p:cViewPr>
        <p:scale>
          <a:sx n="50" d="100"/>
          <a:sy n="50" d="100"/>
        </p:scale>
        <p:origin x="-114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BAC2D44-B35F-4085-BA90-FCBA871F6EF1}" type="datetimeFigureOut">
              <a:rPr lang="en-US"/>
              <a:pPr>
                <a:defRPr/>
              </a:pPr>
              <a:t>21/04/2020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79CB7-15DB-4F81-B4AE-9BA864E12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684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EE92FA-CB75-48C7-9EA2-85AA6D9AB7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0BB7-71F4-4D75-8A7F-9D224B6FD39F}" type="datetimeFigureOut">
              <a:rPr lang="en-US"/>
              <a:pPr>
                <a:defRPr/>
              </a:pPr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75AA-9F40-46DE-9169-18E3E069E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1D0F0-0987-40FC-AA7A-8026F9B9DEB2}" type="datetimeFigureOut">
              <a:rPr lang="en-US"/>
              <a:pPr>
                <a:defRPr/>
              </a:pPr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56CF2-605F-4A6C-866C-943BE4270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AD3E-1A78-4A07-BE91-DB6F3EEF6069}" type="datetimeFigureOut">
              <a:rPr lang="en-US"/>
              <a:pPr>
                <a:defRPr/>
              </a:pPr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785E1-09EE-4B4A-9F7A-3E2BA30A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D5990-7D1D-474A-841F-1A2AFEED1923}" type="datetimeFigureOut">
              <a:rPr lang="en-US"/>
              <a:pPr>
                <a:defRPr/>
              </a:pPr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2134F-0B92-4E8C-A264-EBBC76B58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51974-CE02-4AFA-BE48-AA8D285FDD87}" type="datetimeFigureOut">
              <a:rPr lang="en-US"/>
              <a:pPr>
                <a:defRPr/>
              </a:pPr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C0A5-901E-492E-A9A8-3A1EFEF9F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25200-85EE-4AE6-AD44-D877630CCC77}" type="datetimeFigureOut">
              <a:rPr lang="en-US"/>
              <a:pPr>
                <a:defRPr/>
              </a:pPr>
              <a:t>21/04/2020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A73DC-A13E-4659-BA4D-2E307F3D1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FC0A9-E4F4-4239-8C37-17887C6F1C0E}" type="datetimeFigureOut">
              <a:rPr lang="en-US"/>
              <a:pPr>
                <a:defRPr/>
              </a:pPr>
              <a:t>21/04/2020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45519-7935-4916-9AA6-8D8727723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B16B7-351E-4282-88F1-2C4C19037606}" type="datetimeFigureOut">
              <a:rPr lang="en-US"/>
              <a:pPr>
                <a:defRPr/>
              </a:pPr>
              <a:t>21/04/2020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FB429-6498-4606-8DD8-089204010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BE887-7B3A-42B3-91DA-A88FA9154510}" type="datetimeFigureOut">
              <a:rPr lang="en-US"/>
              <a:pPr>
                <a:defRPr/>
              </a:pPr>
              <a:t>21/04/2020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BBD3-FF56-47C5-8FE5-4481DF146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1DEBE-5A9B-419B-9BE7-3C478092B8B3}" type="datetimeFigureOut">
              <a:rPr lang="en-US"/>
              <a:pPr>
                <a:defRPr/>
              </a:pPr>
              <a:t>21/04/2020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D4F3-0A9E-4791-8E15-F53936592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C08F6-9978-4D97-A1B0-A7B3FF990C79}" type="datetimeFigureOut">
              <a:rPr lang="en-US"/>
              <a:pPr>
                <a:defRPr/>
              </a:pPr>
              <a:t>21/04/2020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13E51-0182-4A41-A76D-4162437C6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C75C5A-06E5-4EA8-BC56-DA7B9F248EEC}" type="datetimeFigureOut">
              <a:rPr lang="en-US"/>
              <a:pPr>
                <a:defRPr/>
              </a:pPr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3B50FF-4B6D-46D5-B492-7F432C45A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gif"/><Relationship Id="rId4" Type="http://schemas.openxmlformats.org/officeDocument/2006/relationships/oleObject" Target="../embeddings/Microsoft_Office_Word_97_-_2003_Document2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830388" y="3327400"/>
          <a:ext cx="5483225" cy="204788"/>
        </p:xfrm>
        <a:graphic>
          <a:graphicData uri="http://schemas.openxmlformats.org/presentationml/2006/ole">
            <p:oleObj spid="_x0000_s1026" name="Document" r:id="rId3" imgW="5483500" imgH="204413" progId="Word.Document.8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830388" y="3600450"/>
          <a:ext cx="5483225" cy="204788"/>
        </p:xfrm>
        <a:graphic>
          <a:graphicData uri="http://schemas.openxmlformats.org/presentationml/2006/ole">
            <p:oleObj spid="_x0000_s1027" name="Document" r:id="rId4" imgW="5483500" imgH="204413" progId="Word.Document.8">
              <p:embed/>
            </p:oleObj>
          </a:graphicData>
        </a:graphic>
      </p:graphicFrame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700" y="2656821"/>
            <a:ext cx="77724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kern="10" dirty="0" err="1">
                <a:ln w="19050" cap="rnd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/>
                <a:cs typeface="Times New Roman"/>
              </a:rPr>
              <a:t>Môn</a:t>
            </a:r>
            <a:r>
              <a:rPr lang="en-US" sz="3600" kern="10" dirty="0">
                <a:ln w="19050" cap="rnd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/>
                <a:cs typeface="Times New Roman"/>
              </a:rPr>
              <a:t>: </a:t>
            </a:r>
            <a:r>
              <a:rPr lang="en-US" sz="3600" kern="10" dirty="0" err="1">
                <a:ln w="19050" cap="rnd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/>
                <a:cs typeface="Times New Roman"/>
              </a:rPr>
              <a:t>Toán</a:t>
            </a:r>
            <a:endParaRPr lang="en-US" sz="3600" kern="10" dirty="0">
              <a:ln w="19050" cap="rnd">
                <a:solidFill>
                  <a:srgbClr val="800080"/>
                </a:solidFill>
                <a:round/>
                <a:headEnd/>
                <a:tailEnd/>
              </a:ln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en-US" sz="3600" kern="10" dirty="0">
                <a:ln w="19050" cap="rnd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/>
                <a:cs typeface="Times New Roman"/>
              </a:rPr>
              <a:t>GIẢI TOÁN CÓ LỜI VĂN</a:t>
            </a: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3390900" y="1143000"/>
            <a:ext cx="2590800" cy="838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125724" dir="18900000" algn="ctr" rotWithShape="0">
                    <a:schemeClr val="hlink"/>
                  </a:outerShdw>
                </a:effectLst>
                <a:latin typeface="Times New Roman"/>
                <a:cs typeface="Times New Roman"/>
              </a:rPr>
              <a:t>Lớp 1 A</a:t>
            </a:r>
          </a:p>
        </p:txBody>
      </p:sp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2209800" y="5562600"/>
            <a:ext cx="5143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Giáo viên: Bùi Thị Dung</a:t>
            </a:r>
          </a:p>
        </p:txBody>
      </p:sp>
      <p:pic>
        <p:nvPicPr>
          <p:cNvPr id="1032" name="Picture 4" descr="Book-09"/>
          <p:cNvPicPr>
            <a:picLocks noChangeAspect="1" noChangeArrowheads="1" noCrop="1"/>
          </p:cNvPicPr>
          <p:nvPr/>
        </p:nvPicPr>
        <p:blipFill>
          <a:blip r:embed="rId5">
            <a:lum bright="-12000" contrast="14000"/>
          </a:blip>
          <a:srcRect/>
          <a:stretch>
            <a:fillRect/>
          </a:stretch>
        </p:blipFill>
        <p:spPr bwMode="auto">
          <a:xfrm>
            <a:off x="3581400" y="3924300"/>
            <a:ext cx="22098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WordArt 671"/>
          <p:cNvSpPr>
            <a:spLocks noChangeArrowheads="1" noChangeShapeType="1" noTextEdit="1"/>
          </p:cNvSpPr>
          <p:nvPr/>
        </p:nvSpPr>
        <p:spPr bwMode="auto">
          <a:xfrm>
            <a:off x="1676400" y="76200"/>
            <a:ext cx="5715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.VnHelvetInsH"/>
            </a:endParaRPr>
          </a:p>
        </p:txBody>
      </p:sp>
      <p:sp>
        <p:nvSpPr>
          <p:cNvPr id="1034" name="WordArt 672"/>
          <p:cNvSpPr>
            <a:spLocks noChangeArrowheads="1" noChangeShapeType="1" noTextEdit="1"/>
          </p:cNvSpPr>
          <p:nvPr/>
        </p:nvSpPr>
        <p:spPr bwMode="auto">
          <a:xfrm>
            <a:off x="1981200" y="228600"/>
            <a:ext cx="5715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Times New Roman"/>
                <a:cs typeface="Times New Roman"/>
              </a:rPr>
              <a:t>TRƯỜNG TIỂU HỌC GIA KHÁNH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52"/>
          <p:cNvSpPr txBox="1">
            <a:spLocks noChangeArrowheads="1"/>
          </p:cNvSpPr>
          <p:nvPr/>
        </p:nvSpPr>
        <p:spPr bwMode="auto">
          <a:xfrm>
            <a:off x="533400" y="2286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0066"/>
                </a:solidFill>
                <a:latin typeface="HP001 5 hàng" panose="020B0603050302020204" pitchFamily="34" charset="0"/>
              </a:rPr>
              <a:t>Thứ</a:t>
            </a:r>
            <a:r>
              <a:rPr lang="en-US" sz="3600" b="1" dirty="0" smtClean="0">
                <a:solidFill>
                  <a:srgbClr val="000066"/>
                </a:solidFill>
                <a:latin typeface="HP001 5 hàng" panose="020B0603050302020204" pitchFamily="34" charset="0"/>
              </a:rPr>
              <a:t> </a:t>
            </a:r>
            <a:r>
              <a:rPr lang="en-US" sz="3600" b="1" dirty="0" err="1" smtClean="0">
                <a:solidFill>
                  <a:srgbClr val="000066"/>
                </a:solidFill>
                <a:latin typeface="HP001 5 hàng" panose="020B0603050302020204" pitchFamily="34" charset="0"/>
              </a:rPr>
              <a:t>ba</a:t>
            </a:r>
            <a:r>
              <a:rPr lang="en-US" sz="3600" b="1" dirty="0" smtClean="0">
                <a:solidFill>
                  <a:srgbClr val="000066"/>
                </a:solidFill>
                <a:latin typeface="HP001 5 hàng" panose="020B0603050302020204" pitchFamily="34" charset="0"/>
              </a:rPr>
              <a:t> </a:t>
            </a:r>
            <a:r>
              <a:rPr lang="en-US" sz="3600" b="1" dirty="0" err="1" smtClean="0">
                <a:solidFill>
                  <a:srgbClr val="000066"/>
                </a:solidFill>
                <a:latin typeface="HP001 5 hàng" panose="020B0603050302020204" pitchFamily="34" charset="0"/>
              </a:rPr>
              <a:t>ngày</a:t>
            </a:r>
            <a:r>
              <a:rPr lang="en-US" sz="3600" b="1" dirty="0" smtClean="0">
                <a:solidFill>
                  <a:srgbClr val="000066"/>
                </a:solidFill>
                <a:latin typeface="HP001 5 hàng" panose="020B0603050302020204" pitchFamily="34" charset="0"/>
              </a:rPr>
              <a:t> 28 </a:t>
            </a:r>
            <a:r>
              <a:rPr lang="en-US" sz="3600" b="1" dirty="0" err="1" smtClean="0">
                <a:solidFill>
                  <a:srgbClr val="000066"/>
                </a:solidFill>
                <a:latin typeface="HP001 5 hàng" panose="020B0603050302020204" pitchFamily="34" charset="0"/>
              </a:rPr>
              <a:t>tháng</a:t>
            </a:r>
            <a:r>
              <a:rPr lang="en-US" sz="3600" b="1" dirty="0" smtClean="0">
                <a:solidFill>
                  <a:srgbClr val="000066"/>
                </a:solidFill>
                <a:latin typeface="HP001 5 hàng" panose="020B0603050302020204" pitchFamily="34" charset="0"/>
              </a:rPr>
              <a:t> 4 </a:t>
            </a:r>
            <a:r>
              <a:rPr lang="en-US" sz="3600" b="1" dirty="0" err="1" smtClean="0">
                <a:solidFill>
                  <a:srgbClr val="000066"/>
                </a:solidFill>
                <a:latin typeface="HP001 5 hàng" panose="020B0603050302020204" pitchFamily="34" charset="0"/>
              </a:rPr>
              <a:t>năm</a:t>
            </a:r>
            <a:r>
              <a:rPr lang="en-US" sz="3600" b="1" dirty="0" smtClean="0">
                <a:solidFill>
                  <a:srgbClr val="000066"/>
                </a:solidFill>
                <a:latin typeface="HP001 5 hàng" panose="020B0603050302020204" pitchFamily="34" charset="0"/>
              </a:rPr>
              <a:t> 2020</a:t>
            </a:r>
            <a:endParaRPr lang="en-US" sz="3600" b="1" dirty="0">
              <a:solidFill>
                <a:srgbClr val="000066"/>
              </a:solidFill>
              <a:latin typeface="HP001 5 hàng" panose="020B0603050302020204" pitchFamily="34" charset="0"/>
            </a:endParaRPr>
          </a:p>
        </p:txBody>
      </p:sp>
      <p:sp>
        <p:nvSpPr>
          <p:cNvPr id="5" name="Text Box 253"/>
          <p:cNvSpPr txBox="1">
            <a:spLocks noChangeArrowheads="1"/>
          </p:cNvSpPr>
          <p:nvPr/>
        </p:nvSpPr>
        <p:spPr bwMode="auto">
          <a:xfrm>
            <a:off x="3276600" y="1020763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 smtClean="0">
                <a:solidFill>
                  <a:srgbClr val="FF0000"/>
                </a:solidFill>
                <a:latin typeface="HP001 5 hàng" panose="020B0603050302020204" pitchFamily="34" charset="0"/>
              </a:rPr>
              <a:t>Toán</a:t>
            </a:r>
            <a:endParaRPr lang="en-US" sz="4000" b="1" dirty="0">
              <a:solidFill>
                <a:srgbClr val="FF0000"/>
              </a:solidFill>
              <a:latin typeface="HP001 5 hàng" panose="020B0603050302020204" pitchFamily="34" charset="0"/>
            </a:endParaRPr>
          </a:p>
        </p:txBody>
      </p:sp>
      <p:sp>
        <p:nvSpPr>
          <p:cNvPr id="8" name="Text Box 252"/>
          <p:cNvSpPr txBox="1">
            <a:spLocks noChangeArrowheads="1"/>
          </p:cNvSpPr>
          <p:nvPr/>
        </p:nvSpPr>
        <p:spPr bwMode="auto">
          <a:xfrm>
            <a:off x="1828801" y="1667094"/>
            <a:ext cx="6996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 smtClean="0">
                <a:solidFill>
                  <a:srgbClr val="FF0000"/>
                </a:solidFill>
                <a:latin typeface="HP001 5 hàng" panose="020B0603050302020204" pitchFamily="34" charset="0"/>
              </a:rPr>
              <a:t>Xăng</a:t>
            </a:r>
            <a:r>
              <a:rPr lang="en-US" sz="4000" b="1" dirty="0" smtClean="0">
                <a:solidFill>
                  <a:srgbClr val="FF0000"/>
                </a:solidFill>
                <a:latin typeface="HP001 5 hàng" panose="020B0603050302020204" pitchFamily="34" charset="0"/>
              </a:rPr>
              <a:t> – </a:t>
            </a:r>
            <a:r>
              <a:rPr lang="en-US" sz="4000" b="1" dirty="0" err="1" smtClean="0">
                <a:solidFill>
                  <a:srgbClr val="FF0000"/>
                </a:solidFill>
                <a:latin typeface="HP001 5 hàng" panose="020B0603050302020204" pitchFamily="34" charset="0"/>
              </a:rPr>
              <a:t>ti</a:t>
            </a:r>
            <a:r>
              <a:rPr lang="en-US" sz="4000" b="1" dirty="0" smtClean="0">
                <a:solidFill>
                  <a:srgbClr val="FF0000"/>
                </a:solidFill>
                <a:latin typeface="HP001 5 hàng" panose="020B06030503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HP001 5 hàng" panose="020B0603050302020204" pitchFamily="34" charset="0"/>
              </a:rPr>
              <a:t>mét</a:t>
            </a:r>
            <a:r>
              <a:rPr lang="en-US" sz="4000" b="1" dirty="0" smtClean="0">
                <a:solidFill>
                  <a:srgbClr val="FF0000"/>
                </a:solidFill>
                <a:latin typeface="HP001 5 hàng" panose="020B0603050302020204" pitchFamily="34" charset="0"/>
              </a:rPr>
              <a:t>. </a:t>
            </a:r>
            <a:r>
              <a:rPr lang="en-US" sz="4000" b="1" dirty="0" err="1" smtClean="0">
                <a:solidFill>
                  <a:srgbClr val="FF0000"/>
                </a:solidFill>
                <a:latin typeface="HP001 5 hàng" panose="020B0603050302020204" pitchFamily="34" charset="0"/>
              </a:rPr>
              <a:t>Đo</a:t>
            </a:r>
            <a:r>
              <a:rPr lang="en-US" sz="4000" b="1" dirty="0" smtClean="0">
                <a:solidFill>
                  <a:srgbClr val="FF0000"/>
                </a:solidFill>
                <a:latin typeface="HP001 5 hàng" panose="020B06030503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HP001 5 hàng" panose="020B0603050302020204" pitchFamily="34" charset="0"/>
              </a:rPr>
              <a:t>độ</a:t>
            </a:r>
            <a:r>
              <a:rPr lang="en-US" sz="4000" b="1" dirty="0" smtClean="0">
                <a:solidFill>
                  <a:srgbClr val="FF0000"/>
                </a:solidFill>
                <a:latin typeface="HP001 5 hàng" panose="020B06030503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HP001 5 hàng" panose="020B0603050302020204" pitchFamily="34" charset="0"/>
              </a:rPr>
              <a:t>dài</a:t>
            </a:r>
            <a:endParaRPr lang="en-US" sz="4000" b="1" dirty="0">
              <a:solidFill>
                <a:srgbClr val="FF0000"/>
              </a:solidFill>
              <a:latin typeface="HP001 5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621537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2721389" y="1044575"/>
            <a:ext cx="4572000" cy="685800"/>
            <a:chOff x="144" y="1824"/>
            <a:chExt cx="2880" cy="432"/>
          </a:xfrm>
        </p:grpSpPr>
        <p:sp>
          <p:nvSpPr>
            <p:cNvPr id="5173" name="Rectangle 3"/>
            <p:cNvSpPr>
              <a:spLocks noChangeArrowheads="1"/>
            </p:cNvSpPr>
            <p:nvPr/>
          </p:nvSpPr>
          <p:spPr bwMode="auto">
            <a:xfrm>
              <a:off x="144" y="1824"/>
              <a:ext cx="2832" cy="4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74" name="Line 4"/>
            <p:cNvSpPr>
              <a:spLocks noChangeShapeType="1"/>
            </p:cNvSpPr>
            <p:nvPr/>
          </p:nvSpPr>
          <p:spPr bwMode="auto">
            <a:xfrm>
              <a:off x="539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Line 5"/>
            <p:cNvSpPr>
              <a:spLocks noChangeShapeType="1"/>
            </p:cNvSpPr>
            <p:nvPr/>
          </p:nvSpPr>
          <p:spPr bwMode="auto">
            <a:xfrm>
              <a:off x="797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Line 6"/>
            <p:cNvSpPr>
              <a:spLocks noChangeShapeType="1"/>
            </p:cNvSpPr>
            <p:nvPr/>
          </p:nvSpPr>
          <p:spPr bwMode="auto">
            <a:xfrm>
              <a:off x="282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Line 7"/>
            <p:cNvSpPr>
              <a:spLocks noChangeShapeType="1"/>
            </p:cNvSpPr>
            <p:nvPr/>
          </p:nvSpPr>
          <p:spPr bwMode="auto">
            <a:xfrm>
              <a:off x="1310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Line 8"/>
            <p:cNvSpPr>
              <a:spLocks noChangeShapeType="1"/>
            </p:cNvSpPr>
            <p:nvPr/>
          </p:nvSpPr>
          <p:spPr bwMode="auto">
            <a:xfrm>
              <a:off x="1566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Line 9"/>
            <p:cNvSpPr>
              <a:spLocks noChangeShapeType="1"/>
            </p:cNvSpPr>
            <p:nvPr/>
          </p:nvSpPr>
          <p:spPr bwMode="auto">
            <a:xfrm>
              <a:off x="1053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Line 10"/>
            <p:cNvSpPr>
              <a:spLocks noChangeShapeType="1"/>
            </p:cNvSpPr>
            <p:nvPr/>
          </p:nvSpPr>
          <p:spPr bwMode="auto">
            <a:xfrm>
              <a:off x="2080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Line 11"/>
            <p:cNvSpPr>
              <a:spLocks noChangeShapeType="1"/>
            </p:cNvSpPr>
            <p:nvPr/>
          </p:nvSpPr>
          <p:spPr bwMode="auto">
            <a:xfrm>
              <a:off x="2337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Line 12"/>
            <p:cNvSpPr>
              <a:spLocks noChangeShapeType="1"/>
            </p:cNvSpPr>
            <p:nvPr/>
          </p:nvSpPr>
          <p:spPr bwMode="auto">
            <a:xfrm>
              <a:off x="1824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Line 13"/>
            <p:cNvSpPr>
              <a:spLocks noChangeShapeType="1"/>
            </p:cNvSpPr>
            <p:nvPr/>
          </p:nvSpPr>
          <p:spPr bwMode="auto">
            <a:xfrm>
              <a:off x="2594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Line 14"/>
            <p:cNvSpPr>
              <a:spLocks noChangeShapeType="1"/>
            </p:cNvSpPr>
            <p:nvPr/>
          </p:nvSpPr>
          <p:spPr bwMode="auto">
            <a:xfrm>
              <a:off x="2843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Text Box 15"/>
            <p:cNvSpPr txBox="1">
              <a:spLocks noChangeArrowheads="1"/>
            </p:cNvSpPr>
            <p:nvPr/>
          </p:nvSpPr>
          <p:spPr bwMode="auto">
            <a:xfrm>
              <a:off x="452" y="1968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5186" name="Text Box 16"/>
            <p:cNvSpPr txBox="1">
              <a:spLocks noChangeArrowheads="1"/>
            </p:cNvSpPr>
            <p:nvPr/>
          </p:nvSpPr>
          <p:spPr bwMode="auto">
            <a:xfrm>
              <a:off x="701" y="1968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5187" name="Text Box 17"/>
            <p:cNvSpPr txBox="1">
              <a:spLocks noChangeArrowheads="1"/>
            </p:cNvSpPr>
            <p:nvPr/>
          </p:nvSpPr>
          <p:spPr bwMode="auto">
            <a:xfrm>
              <a:off x="960" y="1968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5188" name="Text Box 18"/>
            <p:cNvSpPr txBox="1">
              <a:spLocks noChangeArrowheads="1"/>
            </p:cNvSpPr>
            <p:nvPr/>
          </p:nvSpPr>
          <p:spPr bwMode="auto">
            <a:xfrm>
              <a:off x="1219" y="1968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4</a:t>
              </a:r>
            </a:p>
          </p:txBody>
        </p:sp>
        <p:sp>
          <p:nvSpPr>
            <p:cNvPr id="5189" name="Text Box 19"/>
            <p:cNvSpPr txBox="1">
              <a:spLocks noChangeArrowheads="1"/>
            </p:cNvSpPr>
            <p:nvPr/>
          </p:nvSpPr>
          <p:spPr bwMode="auto">
            <a:xfrm>
              <a:off x="1478" y="1968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5</a:t>
              </a:r>
            </a:p>
          </p:txBody>
        </p:sp>
        <p:sp>
          <p:nvSpPr>
            <p:cNvPr id="5190" name="Text Box 20"/>
            <p:cNvSpPr txBox="1">
              <a:spLocks noChangeArrowheads="1"/>
            </p:cNvSpPr>
            <p:nvPr/>
          </p:nvSpPr>
          <p:spPr bwMode="auto">
            <a:xfrm>
              <a:off x="1735" y="1968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6</a:t>
              </a:r>
            </a:p>
          </p:txBody>
        </p:sp>
        <p:sp>
          <p:nvSpPr>
            <p:cNvPr id="5191" name="Text Box 21"/>
            <p:cNvSpPr txBox="1">
              <a:spLocks noChangeArrowheads="1"/>
            </p:cNvSpPr>
            <p:nvPr/>
          </p:nvSpPr>
          <p:spPr bwMode="auto">
            <a:xfrm>
              <a:off x="1994" y="1968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7</a:t>
              </a:r>
            </a:p>
          </p:txBody>
        </p:sp>
        <p:sp>
          <p:nvSpPr>
            <p:cNvPr id="5192" name="Text Box 22"/>
            <p:cNvSpPr txBox="1">
              <a:spLocks noChangeArrowheads="1"/>
            </p:cNvSpPr>
            <p:nvPr/>
          </p:nvSpPr>
          <p:spPr bwMode="auto">
            <a:xfrm>
              <a:off x="2262" y="1968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8</a:t>
              </a:r>
            </a:p>
          </p:txBody>
        </p:sp>
        <p:sp>
          <p:nvSpPr>
            <p:cNvPr id="5193" name="Text Box 23"/>
            <p:cNvSpPr txBox="1">
              <a:spLocks noChangeArrowheads="1"/>
            </p:cNvSpPr>
            <p:nvPr/>
          </p:nvSpPr>
          <p:spPr bwMode="auto">
            <a:xfrm>
              <a:off x="2512" y="1968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9</a:t>
              </a:r>
            </a:p>
          </p:txBody>
        </p:sp>
        <p:sp>
          <p:nvSpPr>
            <p:cNvPr id="5194" name="Text Box 24"/>
            <p:cNvSpPr txBox="1">
              <a:spLocks noChangeArrowheads="1"/>
            </p:cNvSpPr>
            <p:nvPr/>
          </p:nvSpPr>
          <p:spPr bwMode="auto">
            <a:xfrm>
              <a:off x="2712" y="1968"/>
              <a:ext cx="3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10</a:t>
              </a:r>
            </a:p>
          </p:txBody>
        </p:sp>
        <p:sp>
          <p:nvSpPr>
            <p:cNvPr id="5195" name="Text Box 25"/>
            <p:cNvSpPr txBox="1">
              <a:spLocks noChangeArrowheads="1"/>
            </p:cNvSpPr>
            <p:nvPr/>
          </p:nvSpPr>
          <p:spPr bwMode="auto">
            <a:xfrm>
              <a:off x="193" y="1968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2955620" y="3546475"/>
            <a:ext cx="1676400" cy="685800"/>
            <a:chOff x="1728" y="2784"/>
            <a:chExt cx="1056" cy="432"/>
          </a:xfrm>
        </p:grpSpPr>
        <p:sp>
          <p:nvSpPr>
            <p:cNvPr id="5164" name="Rectangle 43"/>
            <p:cNvSpPr>
              <a:spLocks noChangeArrowheads="1"/>
            </p:cNvSpPr>
            <p:nvPr/>
          </p:nvSpPr>
          <p:spPr bwMode="auto">
            <a:xfrm>
              <a:off x="1728" y="2784"/>
              <a:ext cx="1056" cy="4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65" name="Line 44"/>
            <p:cNvSpPr>
              <a:spLocks noChangeShapeType="1"/>
            </p:cNvSpPr>
            <p:nvPr/>
          </p:nvSpPr>
          <p:spPr bwMode="auto">
            <a:xfrm>
              <a:off x="2122" y="2788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45"/>
            <p:cNvSpPr>
              <a:spLocks noChangeShapeType="1"/>
            </p:cNvSpPr>
            <p:nvPr/>
          </p:nvSpPr>
          <p:spPr bwMode="auto">
            <a:xfrm>
              <a:off x="2380" y="2788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46"/>
            <p:cNvSpPr>
              <a:spLocks noChangeShapeType="1"/>
            </p:cNvSpPr>
            <p:nvPr/>
          </p:nvSpPr>
          <p:spPr bwMode="auto">
            <a:xfrm>
              <a:off x="1865" y="2788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47"/>
            <p:cNvSpPr>
              <a:spLocks noChangeShapeType="1"/>
            </p:cNvSpPr>
            <p:nvPr/>
          </p:nvSpPr>
          <p:spPr bwMode="auto">
            <a:xfrm>
              <a:off x="2636" y="2788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Text Box 48"/>
            <p:cNvSpPr txBox="1">
              <a:spLocks noChangeArrowheads="1"/>
            </p:cNvSpPr>
            <p:nvPr/>
          </p:nvSpPr>
          <p:spPr bwMode="auto">
            <a:xfrm>
              <a:off x="2035" y="2932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5170" name="Text Box 49"/>
            <p:cNvSpPr txBox="1">
              <a:spLocks noChangeArrowheads="1"/>
            </p:cNvSpPr>
            <p:nvPr/>
          </p:nvSpPr>
          <p:spPr bwMode="auto">
            <a:xfrm>
              <a:off x="2284" y="2932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5171" name="Text Box 50"/>
            <p:cNvSpPr txBox="1">
              <a:spLocks noChangeArrowheads="1"/>
            </p:cNvSpPr>
            <p:nvPr/>
          </p:nvSpPr>
          <p:spPr bwMode="auto">
            <a:xfrm>
              <a:off x="2543" y="2932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5172" name="Text Box 51"/>
            <p:cNvSpPr txBox="1">
              <a:spLocks noChangeArrowheads="1"/>
            </p:cNvSpPr>
            <p:nvPr/>
          </p:nvSpPr>
          <p:spPr bwMode="auto">
            <a:xfrm>
              <a:off x="1776" y="2932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762000" y="3511550"/>
            <a:ext cx="838200" cy="685800"/>
            <a:chOff x="1536" y="3336"/>
            <a:chExt cx="528" cy="432"/>
          </a:xfrm>
        </p:grpSpPr>
        <p:sp>
          <p:nvSpPr>
            <p:cNvPr id="5159" name="Rectangle 53"/>
            <p:cNvSpPr>
              <a:spLocks noChangeArrowheads="1"/>
            </p:cNvSpPr>
            <p:nvPr/>
          </p:nvSpPr>
          <p:spPr bwMode="auto">
            <a:xfrm>
              <a:off x="1536" y="3336"/>
              <a:ext cx="528" cy="4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60" name="Line 54"/>
            <p:cNvSpPr>
              <a:spLocks noChangeShapeType="1"/>
            </p:cNvSpPr>
            <p:nvPr/>
          </p:nvSpPr>
          <p:spPr bwMode="auto">
            <a:xfrm>
              <a:off x="1938" y="33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55"/>
            <p:cNvSpPr>
              <a:spLocks noChangeShapeType="1"/>
            </p:cNvSpPr>
            <p:nvPr/>
          </p:nvSpPr>
          <p:spPr bwMode="auto">
            <a:xfrm>
              <a:off x="1681" y="33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Text Box 56"/>
            <p:cNvSpPr txBox="1">
              <a:spLocks noChangeArrowheads="1"/>
            </p:cNvSpPr>
            <p:nvPr/>
          </p:nvSpPr>
          <p:spPr bwMode="auto">
            <a:xfrm>
              <a:off x="1851" y="3484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5163" name="Text Box 57"/>
            <p:cNvSpPr txBox="1">
              <a:spLocks noChangeArrowheads="1"/>
            </p:cNvSpPr>
            <p:nvPr/>
          </p:nvSpPr>
          <p:spPr bwMode="auto">
            <a:xfrm>
              <a:off x="1592" y="3484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7467" name="Line 59"/>
          <p:cNvSpPr>
            <a:spLocks noChangeShapeType="1"/>
          </p:cNvSpPr>
          <p:nvPr/>
        </p:nvSpPr>
        <p:spPr bwMode="auto">
          <a:xfrm>
            <a:off x="3158646" y="3508375"/>
            <a:ext cx="12573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6" name="Line 58"/>
          <p:cNvSpPr>
            <a:spLocks noChangeShapeType="1"/>
          </p:cNvSpPr>
          <p:nvPr/>
        </p:nvSpPr>
        <p:spPr bwMode="auto">
          <a:xfrm>
            <a:off x="977900" y="3505200"/>
            <a:ext cx="431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838200" y="31242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A</a:t>
            </a:r>
          </a:p>
        </p:txBody>
      </p:sp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1295400" y="31242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B</a:t>
            </a:r>
          </a:p>
        </p:txBody>
      </p:sp>
      <p:sp>
        <p:nvSpPr>
          <p:cNvPr id="17472" name="Text Box 64"/>
          <p:cNvSpPr txBox="1">
            <a:spLocks noChangeArrowheads="1"/>
          </p:cNvSpPr>
          <p:nvPr/>
        </p:nvSpPr>
        <p:spPr bwMode="auto">
          <a:xfrm>
            <a:off x="3044346" y="3114675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C</a:t>
            </a:r>
          </a:p>
        </p:txBody>
      </p:sp>
      <p:sp>
        <p:nvSpPr>
          <p:cNvPr id="17473" name="Text Box 65"/>
          <p:cNvSpPr txBox="1">
            <a:spLocks noChangeArrowheads="1"/>
          </p:cNvSpPr>
          <p:nvPr/>
        </p:nvSpPr>
        <p:spPr bwMode="auto">
          <a:xfrm>
            <a:off x="4266547" y="3113088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D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5486400" y="3557588"/>
            <a:ext cx="2895600" cy="685800"/>
            <a:chOff x="3648" y="3216"/>
            <a:chExt cx="1824" cy="432"/>
          </a:xfrm>
        </p:grpSpPr>
        <p:sp>
          <p:nvSpPr>
            <p:cNvPr id="5144" name="Rectangle 27"/>
            <p:cNvSpPr>
              <a:spLocks noChangeArrowheads="1"/>
            </p:cNvSpPr>
            <p:nvPr/>
          </p:nvSpPr>
          <p:spPr bwMode="auto">
            <a:xfrm>
              <a:off x="3648" y="3216"/>
              <a:ext cx="1824" cy="4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45" name="Line 28"/>
            <p:cNvSpPr>
              <a:spLocks noChangeShapeType="1"/>
            </p:cNvSpPr>
            <p:nvPr/>
          </p:nvSpPr>
          <p:spPr bwMode="auto">
            <a:xfrm>
              <a:off x="4050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29"/>
            <p:cNvSpPr>
              <a:spLocks noChangeShapeType="1"/>
            </p:cNvSpPr>
            <p:nvPr/>
          </p:nvSpPr>
          <p:spPr bwMode="auto">
            <a:xfrm>
              <a:off x="4308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30"/>
            <p:cNvSpPr>
              <a:spLocks noChangeShapeType="1"/>
            </p:cNvSpPr>
            <p:nvPr/>
          </p:nvSpPr>
          <p:spPr bwMode="auto">
            <a:xfrm>
              <a:off x="3793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31"/>
            <p:cNvSpPr>
              <a:spLocks noChangeShapeType="1"/>
            </p:cNvSpPr>
            <p:nvPr/>
          </p:nvSpPr>
          <p:spPr bwMode="auto">
            <a:xfrm>
              <a:off x="4821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32"/>
            <p:cNvSpPr>
              <a:spLocks noChangeShapeType="1"/>
            </p:cNvSpPr>
            <p:nvPr/>
          </p:nvSpPr>
          <p:spPr bwMode="auto">
            <a:xfrm>
              <a:off x="5077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33"/>
            <p:cNvSpPr>
              <a:spLocks noChangeShapeType="1"/>
            </p:cNvSpPr>
            <p:nvPr/>
          </p:nvSpPr>
          <p:spPr bwMode="auto">
            <a:xfrm>
              <a:off x="4564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34"/>
            <p:cNvSpPr>
              <a:spLocks noChangeShapeType="1"/>
            </p:cNvSpPr>
            <p:nvPr/>
          </p:nvSpPr>
          <p:spPr bwMode="auto">
            <a:xfrm>
              <a:off x="5335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Text Box 35"/>
            <p:cNvSpPr txBox="1">
              <a:spLocks noChangeArrowheads="1"/>
            </p:cNvSpPr>
            <p:nvPr/>
          </p:nvSpPr>
          <p:spPr bwMode="auto">
            <a:xfrm>
              <a:off x="3963" y="3360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5153" name="Text Box 36"/>
            <p:cNvSpPr txBox="1">
              <a:spLocks noChangeArrowheads="1"/>
            </p:cNvSpPr>
            <p:nvPr/>
          </p:nvSpPr>
          <p:spPr bwMode="auto">
            <a:xfrm>
              <a:off x="4212" y="3360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5154" name="Text Box 37"/>
            <p:cNvSpPr txBox="1">
              <a:spLocks noChangeArrowheads="1"/>
            </p:cNvSpPr>
            <p:nvPr/>
          </p:nvSpPr>
          <p:spPr bwMode="auto">
            <a:xfrm>
              <a:off x="4471" y="3360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5155" name="Text Box 38"/>
            <p:cNvSpPr txBox="1">
              <a:spLocks noChangeArrowheads="1"/>
            </p:cNvSpPr>
            <p:nvPr/>
          </p:nvSpPr>
          <p:spPr bwMode="auto">
            <a:xfrm>
              <a:off x="4730" y="3360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4</a:t>
              </a:r>
            </a:p>
          </p:txBody>
        </p:sp>
        <p:sp>
          <p:nvSpPr>
            <p:cNvPr id="5156" name="Text Box 39"/>
            <p:cNvSpPr txBox="1">
              <a:spLocks noChangeArrowheads="1"/>
            </p:cNvSpPr>
            <p:nvPr/>
          </p:nvSpPr>
          <p:spPr bwMode="auto">
            <a:xfrm>
              <a:off x="4989" y="3360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5</a:t>
              </a:r>
            </a:p>
          </p:txBody>
        </p:sp>
        <p:sp>
          <p:nvSpPr>
            <p:cNvPr id="5157" name="Text Box 40"/>
            <p:cNvSpPr txBox="1">
              <a:spLocks noChangeArrowheads="1"/>
            </p:cNvSpPr>
            <p:nvPr/>
          </p:nvSpPr>
          <p:spPr bwMode="auto">
            <a:xfrm>
              <a:off x="5246" y="3360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6</a:t>
              </a:r>
            </a:p>
          </p:txBody>
        </p:sp>
        <p:sp>
          <p:nvSpPr>
            <p:cNvPr id="5158" name="Text Box 41"/>
            <p:cNvSpPr txBox="1">
              <a:spLocks noChangeArrowheads="1"/>
            </p:cNvSpPr>
            <p:nvPr/>
          </p:nvSpPr>
          <p:spPr bwMode="auto">
            <a:xfrm>
              <a:off x="3704" y="3360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7468" name="Line 60"/>
          <p:cNvSpPr>
            <a:spLocks noChangeShapeType="1"/>
          </p:cNvSpPr>
          <p:nvPr/>
        </p:nvSpPr>
        <p:spPr bwMode="auto">
          <a:xfrm>
            <a:off x="5710238" y="3505200"/>
            <a:ext cx="244316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4" name="Text Box 66"/>
          <p:cNvSpPr txBox="1">
            <a:spLocks noChangeArrowheads="1"/>
          </p:cNvSpPr>
          <p:nvPr/>
        </p:nvSpPr>
        <p:spPr bwMode="auto">
          <a:xfrm>
            <a:off x="5567363" y="3125788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M</a:t>
            </a:r>
          </a:p>
        </p:txBody>
      </p:sp>
      <p:sp>
        <p:nvSpPr>
          <p:cNvPr id="17475" name="Text Box 67"/>
          <p:cNvSpPr txBox="1">
            <a:spLocks noChangeArrowheads="1"/>
          </p:cNvSpPr>
          <p:nvPr/>
        </p:nvSpPr>
        <p:spPr bwMode="auto">
          <a:xfrm>
            <a:off x="7991475" y="31242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N</a:t>
            </a:r>
          </a:p>
        </p:txBody>
      </p:sp>
      <p:sp>
        <p:nvSpPr>
          <p:cNvPr id="17476" name="Text Box 68"/>
          <p:cNvSpPr txBox="1">
            <a:spLocks noChangeArrowheads="1"/>
          </p:cNvSpPr>
          <p:nvPr/>
        </p:nvSpPr>
        <p:spPr bwMode="auto">
          <a:xfrm>
            <a:off x="700088" y="4222750"/>
            <a:ext cx="976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Calibri" pitchFamily="34" charset="0"/>
              </a:rPr>
              <a:t>1 cm</a:t>
            </a:r>
          </a:p>
        </p:txBody>
      </p:sp>
      <p:sp>
        <p:nvSpPr>
          <p:cNvPr id="17477" name="Text Box 69"/>
          <p:cNvSpPr txBox="1">
            <a:spLocks noChangeArrowheads="1"/>
          </p:cNvSpPr>
          <p:nvPr/>
        </p:nvSpPr>
        <p:spPr bwMode="auto">
          <a:xfrm>
            <a:off x="3248590" y="4219575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Calibri" pitchFamily="34" charset="0"/>
              </a:rPr>
              <a:t>3 cm</a:t>
            </a:r>
          </a:p>
        </p:txBody>
      </p:sp>
      <p:sp>
        <p:nvSpPr>
          <p:cNvPr id="17478" name="Text Box 70"/>
          <p:cNvSpPr txBox="1">
            <a:spLocks noChangeArrowheads="1"/>
          </p:cNvSpPr>
          <p:nvPr/>
        </p:nvSpPr>
        <p:spPr bwMode="auto">
          <a:xfrm>
            <a:off x="6489700" y="4230688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Calibri" pitchFamily="34" charset="0"/>
              </a:rPr>
              <a:t>6 cm</a:t>
            </a:r>
          </a:p>
        </p:txBody>
      </p:sp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228599" y="4738688"/>
            <a:ext cx="2286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66"/>
                </a:solidFill>
                <a:latin typeface="Calibri" pitchFamily="34" charset="0"/>
              </a:rPr>
              <a:t>một</a:t>
            </a:r>
            <a:r>
              <a:rPr lang="en-US" sz="24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Calibri" pitchFamily="34" charset="0"/>
              </a:rPr>
              <a:t>xăng-ti-mét</a:t>
            </a:r>
            <a:endParaRPr lang="en-US" sz="2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2783300" y="4738687"/>
            <a:ext cx="2224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66"/>
                </a:solidFill>
                <a:latin typeface="Calibri" pitchFamily="34" charset="0"/>
              </a:rPr>
              <a:t>ba</a:t>
            </a:r>
            <a:r>
              <a:rPr lang="en-US" sz="24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Calibri" pitchFamily="34" charset="0"/>
              </a:rPr>
              <a:t>xăng</a:t>
            </a:r>
            <a:r>
              <a:rPr lang="en-US" sz="2400" b="1" dirty="0">
                <a:solidFill>
                  <a:srgbClr val="000066"/>
                </a:solidFill>
                <a:latin typeface="Calibri" pitchFamily="34" charset="0"/>
              </a:rPr>
              <a:t>- </a:t>
            </a:r>
            <a:r>
              <a:rPr lang="en-US" sz="2400" b="1" dirty="0" err="1">
                <a:solidFill>
                  <a:srgbClr val="000066"/>
                </a:solidFill>
                <a:latin typeface="Calibri" pitchFamily="34" charset="0"/>
              </a:rPr>
              <a:t>ti</a:t>
            </a:r>
            <a:r>
              <a:rPr lang="en-US" sz="2400" b="1" dirty="0">
                <a:solidFill>
                  <a:srgbClr val="000066"/>
                </a:solidFill>
                <a:latin typeface="Calibri" pitchFamily="34" charset="0"/>
              </a:rPr>
              <a:t>- </a:t>
            </a:r>
            <a:r>
              <a:rPr lang="en-US" sz="2400" b="1" dirty="0" err="1">
                <a:solidFill>
                  <a:srgbClr val="000066"/>
                </a:solidFill>
                <a:latin typeface="Calibri" pitchFamily="34" charset="0"/>
              </a:rPr>
              <a:t>mét</a:t>
            </a:r>
            <a:endParaRPr lang="en-US" sz="2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5791200" y="474980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66"/>
                </a:solidFill>
                <a:latin typeface="Calibri" pitchFamily="34" charset="0"/>
              </a:rPr>
              <a:t>sáu</a:t>
            </a:r>
            <a:r>
              <a:rPr lang="en-US" sz="24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Calibri" pitchFamily="34" charset="0"/>
              </a:rPr>
              <a:t>xăng</a:t>
            </a:r>
            <a:r>
              <a:rPr lang="en-US" sz="2400" b="1" dirty="0">
                <a:solidFill>
                  <a:srgbClr val="000066"/>
                </a:solidFill>
                <a:latin typeface="Calibri" pitchFamily="34" charset="0"/>
              </a:rPr>
              <a:t> - </a:t>
            </a:r>
            <a:r>
              <a:rPr lang="en-US" sz="2400" b="1" dirty="0" err="1">
                <a:solidFill>
                  <a:srgbClr val="000066"/>
                </a:solidFill>
                <a:latin typeface="Calibri" pitchFamily="34" charset="0"/>
              </a:rPr>
              <a:t>ti</a:t>
            </a:r>
            <a:r>
              <a:rPr lang="en-US" sz="2400" b="1" dirty="0">
                <a:solidFill>
                  <a:srgbClr val="000066"/>
                </a:solidFill>
                <a:latin typeface="Calibri" pitchFamily="34" charset="0"/>
              </a:rPr>
              <a:t> - </a:t>
            </a:r>
            <a:r>
              <a:rPr lang="en-US" sz="2400" b="1" dirty="0" err="1">
                <a:solidFill>
                  <a:srgbClr val="000066"/>
                </a:solidFill>
                <a:latin typeface="Calibri" pitchFamily="34" charset="0"/>
              </a:rPr>
              <a:t>mét</a:t>
            </a:r>
            <a:endParaRPr lang="en-US" sz="2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7" name="Text Box 255"/>
          <p:cNvSpPr txBox="1">
            <a:spLocks noChangeArrowheads="1"/>
          </p:cNvSpPr>
          <p:nvPr/>
        </p:nvSpPr>
        <p:spPr bwMode="auto">
          <a:xfrm>
            <a:off x="990600" y="1905000"/>
            <a:ext cx="739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Thước có vạch chia thành từng xăng-ti-mét.</a:t>
            </a:r>
          </a:p>
        </p:txBody>
      </p:sp>
      <p:sp>
        <p:nvSpPr>
          <p:cNvPr id="74" name="Text Box 255"/>
          <p:cNvSpPr txBox="1">
            <a:spLocks noChangeArrowheads="1"/>
          </p:cNvSpPr>
          <p:nvPr/>
        </p:nvSpPr>
        <p:spPr bwMode="auto">
          <a:xfrm>
            <a:off x="830023" y="2331929"/>
            <a:ext cx="739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tắt là 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995966" y="2403366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HP001 5 hàng" panose="020B0603050302020204" pitchFamily="34" charset="0"/>
              </a:rPr>
              <a:t>cm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7" grpId="0" animBg="1"/>
      <p:bldP spid="17466" grpId="0" animBg="1"/>
      <p:bldP spid="17469" grpId="0"/>
      <p:bldP spid="17470" grpId="0"/>
      <p:bldP spid="17472" grpId="0"/>
      <p:bldP spid="17473" grpId="0"/>
      <p:bldP spid="17468" grpId="0" animBg="1"/>
      <p:bldP spid="17474" grpId="0"/>
      <p:bldP spid="17475" grpId="0"/>
      <p:bldP spid="17476" grpId="0"/>
      <p:bldP spid="17477" grpId="0"/>
      <p:bldP spid="17478" grpId="0"/>
      <p:bldP spid="17479" grpId="0"/>
      <p:bldP spid="17479" grpId="1"/>
      <p:bldP spid="17480" grpId="0"/>
      <p:bldP spid="17480" grpId="1"/>
      <p:bldP spid="17481" grpId="0"/>
      <p:bldP spid="17481" grpId="1"/>
      <p:bldP spid="77" grpId="0"/>
      <p:bldP spid="74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492195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u="sng" dirty="0" err="1">
                <a:solidFill>
                  <a:srgbClr val="000066"/>
                </a:solidFill>
                <a:latin typeface="Calibri" pitchFamily="34" charset="0"/>
              </a:rPr>
              <a:t>Bài</a:t>
            </a:r>
            <a:r>
              <a:rPr lang="en-US" sz="4000" b="1" u="sng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4000" b="1" u="sng" dirty="0" smtClean="0">
                <a:solidFill>
                  <a:srgbClr val="000066"/>
                </a:solidFill>
                <a:latin typeface="Calibri" pitchFamily="34" charset="0"/>
              </a:rPr>
              <a:t>1.</a:t>
            </a:r>
            <a:r>
              <a:rPr lang="en-US" sz="40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4000" b="1" dirty="0" err="1" smtClean="0">
                <a:solidFill>
                  <a:srgbClr val="000066"/>
                </a:solidFill>
                <a:latin typeface="Calibri" pitchFamily="34" charset="0"/>
              </a:rPr>
              <a:t>Viết</a:t>
            </a:r>
            <a:r>
              <a:rPr lang="en-US" sz="4000" b="1" dirty="0" smtClean="0">
                <a:solidFill>
                  <a:srgbClr val="000066"/>
                </a:solidFill>
                <a:latin typeface="Calibri" pitchFamily="34" charset="0"/>
              </a:rPr>
              <a:t>:</a:t>
            </a:r>
            <a:endParaRPr lang="en-US" sz="40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grpSp>
        <p:nvGrpSpPr>
          <p:cNvPr id="5" name="Group 2">
            <a:extLst>
              <a:ext uri="{FF2B5EF4-FFF2-40B4-BE49-F238E27FC236}">
                <a16:creationId xmlns="" xmlns:a16="http://schemas.microsoft.com/office/drawing/2014/main" id="{B1B2197D-FA79-4A5C-A304-DF90F7F6C82C}"/>
              </a:ext>
            </a:extLst>
          </p:cNvPr>
          <p:cNvGrpSpPr>
            <a:grpSpLocks/>
          </p:cNvGrpSpPr>
          <p:nvPr/>
        </p:nvGrpSpPr>
        <p:grpSpPr bwMode="auto">
          <a:xfrm>
            <a:off x="-7593" y="1254151"/>
            <a:ext cx="12809193" cy="1721523"/>
            <a:chOff x="1206" y="3709"/>
            <a:chExt cx="10184" cy="1440"/>
          </a:xfrm>
        </p:grpSpPr>
        <p:grpSp>
          <p:nvGrpSpPr>
            <p:cNvPr id="6" name="Group 3">
              <a:extLst>
                <a:ext uri="{FF2B5EF4-FFF2-40B4-BE49-F238E27FC236}">
                  <a16:creationId xmlns="" xmlns:a16="http://schemas.microsoft.com/office/drawing/2014/main" id="{8D8B82E9-7AC7-4052-88CA-BA3BE09FE4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6" y="3709"/>
              <a:ext cx="1484" cy="720"/>
              <a:chOff x="10064" y="12958"/>
              <a:chExt cx="1575" cy="720"/>
            </a:xfrm>
          </p:grpSpPr>
          <p:sp>
            <p:nvSpPr>
              <p:cNvPr id="177" name="Rectangle 4">
                <a:extLst>
                  <a:ext uri="{FF2B5EF4-FFF2-40B4-BE49-F238E27FC236}">
                    <a16:creationId xmlns="" xmlns:a16="http://schemas.microsoft.com/office/drawing/2014/main" id="{04F01E4B-BB8D-49FB-A33B-5947A3B470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64" y="12958"/>
                <a:ext cx="1575" cy="7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8" name="Line 5">
                <a:extLst>
                  <a:ext uri="{FF2B5EF4-FFF2-40B4-BE49-F238E27FC236}">
                    <a16:creationId xmlns="" xmlns:a16="http://schemas.microsoft.com/office/drawing/2014/main" id="{408C4592-BFA4-4B41-B117-D286CDFEBE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7" y="13102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Line 6">
                <a:extLst>
                  <a:ext uri="{FF2B5EF4-FFF2-40B4-BE49-F238E27FC236}">
                    <a16:creationId xmlns="" xmlns:a16="http://schemas.microsoft.com/office/drawing/2014/main" id="{A923EA65-1192-4E44-AD87-6673C3646F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67" y="13245"/>
                <a:ext cx="1572" cy="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Line 7">
                <a:extLst>
                  <a:ext uri="{FF2B5EF4-FFF2-40B4-BE49-F238E27FC236}">
                    <a16:creationId xmlns="" xmlns:a16="http://schemas.microsoft.com/office/drawing/2014/main" id="{3CF4B7B2-9FF6-44CD-93C4-D38BB0C112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67" y="13389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Line 8">
                <a:extLst>
                  <a:ext uri="{FF2B5EF4-FFF2-40B4-BE49-F238E27FC236}">
                    <a16:creationId xmlns="" xmlns:a16="http://schemas.microsoft.com/office/drawing/2014/main" id="{DF230EFC-0E4F-41FE-BE60-94F461CF35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7" y="13533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Line 9">
                <a:extLst>
                  <a:ext uri="{FF2B5EF4-FFF2-40B4-BE49-F238E27FC236}">
                    <a16:creationId xmlns="" xmlns:a16="http://schemas.microsoft.com/office/drawing/2014/main" id="{58902F2E-4784-42B9-9D77-BFD1A7A98D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64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Line 10">
                <a:extLst>
                  <a:ext uri="{FF2B5EF4-FFF2-40B4-BE49-F238E27FC236}">
                    <a16:creationId xmlns="" xmlns:a16="http://schemas.microsoft.com/office/drawing/2014/main" id="{6CA24704-7732-4917-BAB9-3E0D816260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61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Line 11">
                <a:extLst>
                  <a:ext uri="{FF2B5EF4-FFF2-40B4-BE49-F238E27FC236}">
                    <a16:creationId xmlns="" xmlns:a16="http://schemas.microsoft.com/office/drawing/2014/main" id="{CF2EDDAA-18DA-4100-9FAB-D9FB6E7F77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58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Line 12">
                <a:extLst>
                  <a:ext uri="{FF2B5EF4-FFF2-40B4-BE49-F238E27FC236}">
                    <a16:creationId xmlns="" xmlns:a16="http://schemas.microsoft.com/office/drawing/2014/main" id="{6F9F88A4-98A9-41E6-9777-AA16852B55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55" y="12960"/>
                <a:ext cx="0" cy="7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Line 13">
                <a:extLst>
                  <a:ext uri="{FF2B5EF4-FFF2-40B4-BE49-F238E27FC236}">
                    <a16:creationId xmlns="" xmlns:a16="http://schemas.microsoft.com/office/drawing/2014/main" id="{F7DC3E5A-DB4F-4470-A670-F2BF3BBAE9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52" y="12959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Line 14">
                <a:extLst>
                  <a:ext uri="{FF2B5EF4-FFF2-40B4-BE49-F238E27FC236}">
                    <a16:creationId xmlns="" xmlns:a16="http://schemas.microsoft.com/office/drawing/2014/main" id="{5550B6E0-E8D3-49CF-8642-039F937C4E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248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Line 15">
                <a:extLst>
                  <a:ext uri="{FF2B5EF4-FFF2-40B4-BE49-F238E27FC236}">
                    <a16:creationId xmlns="" xmlns:a16="http://schemas.microsoft.com/office/drawing/2014/main" id="{7D7B1F0A-B48D-4668-8330-D7C22E40CC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45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="" xmlns:a16="http://schemas.microsoft.com/office/drawing/2014/main" id="{5B48366C-6FE0-4462-A6C7-EE656349CB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6" y="3709"/>
              <a:ext cx="1484" cy="720"/>
              <a:chOff x="10064" y="12958"/>
              <a:chExt cx="1575" cy="720"/>
            </a:xfrm>
          </p:grpSpPr>
          <p:sp>
            <p:nvSpPr>
              <p:cNvPr id="165" name="Rectangle 17">
                <a:extLst>
                  <a:ext uri="{FF2B5EF4-FFF2-40B4-BE49-F238E27FC236}">
                    <a16:creationId xmlns="" xmlns:a16="http://schemas.microsoft.com/office/drawing/2014/main" id="{C4E4AC5C-24E4-4808-BD9C-1F2ACFCF3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64" y="12958"/>
                <a:ext cx="1575" cy="7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Line 18">
                <a:extLst>
                  <a:ext uri="{FF2B5EF4-FFF2-40B4-BE49-F238E27FC236}">
                    <a16:creationId xmlns="" xmlns:a16="http://schemas.microsoft.com/office/drawing/2014/main" id="{C696571A-595F-4D43-9979-D5883EAD65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7" y="13102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19">
                <a:extLst>
                  <a:ext uri="{FF2B5EF4-FFF2-40B4-BE49-F238E27FC236}">
                    <a16:creationId xmlns="" xmlns:a16="http://schemas.microsoft.com/office/drawing/2014/main" id="{78153148-D1A2-4BF6-B208-37DD3BDC44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67" y="13245"/>
                <a:ext cx="1572" cy="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Line 20">
                <a:extLst>
                  <a:ext uri="{FF2B5EF4-FFF2-40B4-BE49-F238E27FC236}">
                    <a16:creationId xmlns="" xmlns:a16="http://schemas.microsoft.com/office/drawing/2014/main" id="{F0CF08A0-0DD6-43D9-AF5B-1C38FCCF5E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67" y="13389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Line 21">
                <a:extLst>
                  <a:ext uri="{FF2B5EF4-FFF2-40B4-BE49-F238E27FC236}">
                    <a16:creationId xmlns="" xmlns:a16="http://schemas.microsoft.com/office/drawing/2014/main" id="{AC0DC72B-B9D5-4539-B828-1A178EDE79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7" y="13533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Line 22">
                <a:extLst>
                  <a:ext uri="{FF2B5EF4-FFF2-40B4-BE49-F238E27FC236}">
                    <a16:creationId xmlns="" xmlns:a16="http://schemas.microsoft.com/office/drawing/2014/main" id="{438A1E49-9416-445C-9A00-3F7C3F3814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64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23">
                <a:extLst>
                  <a:ext uri="{FF2B5EF4-FFF2-40B4-BE49-F238E27FC236}">
                    <a16:creationId xmlns="" xmlns:a16="http://schemas.microsoft.com/office/drawing/2014/main" id="{709B9E52-A0DE-4A95-B50F-05BD7A72C1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61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24">
                <a:extLst>
                  <a:ext uri="{FF2B5EF4-FFF2-40B4-BE49-F238E27FC236}">
                    <a16:creationId xmlns="" xmlns:a16="http://schemas.microsoft.com/office/drawing/2014/main" id="{E8330E68-B409-4F62-9B97-068ADE46C1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58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25">
                <a:extLst>
                  <a:ext uri="{FF2B5EF4-FFF2-40B4-BE49-F238E27FC236}">
                    <a16:creationId xmlns="" xmlns:a16="http://schemas.microsoft.com/office/drawing/2014/main" id="{E39E7607-97D3-496E-90C9-B4EF1D7C20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55" y="12960"/>
                <a:ext cx="0" cy="7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Line 26">
                <a:extLst>
                  <a:ext uri="{FF2B5EF4-FFF2-40B4-BE49-F238E27FC236}">
                    <a16:creationId xmlns="" xmlns:a16="http://schemas.microsoft.com/office/drawing/2014/main" id="{F0621A44-344A-4BF6-9563-CD0A6126E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52" y="12959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Line 27">
                <a:extLst>
                  <a:ext uri="{FF2B5EF4-FFF2-40B4-BE49-F238E27FC236}">
                    <a16:creationId xmlns="" xmlns:a16="http://schemas.microsoft.com/office/drawing/2014/main" id="{C9F7807F-994D-4340-98B8-54478F44C1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248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Line 28">
                <a:extLst>
                  <a:ext uri="{FF2B5EF4-FFF2-40B4-BE49-F238E27FC236}">
                    <a16:creationId xmlns="" xmlns:a16="http://schemas.microsoft.com/office/drawing/2014/main" id="{42F8FE0A-AA92-45E8-9A2D-7F6E51E133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45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29">
              <a:extLst>
                <a:ext uri="{FF2B5EF4-FFF2-40B4-BE49-F238E27FC236}">
                  <a16:creationId xmlns="" xmlns:a16="http://schemas.microsoft.com/office/drawing/2014/main" id="{7C005265-5120-45A8-BE83-2EAFDA69CB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6" y="3709"/>
              <a:ext cx="1484" cy="720"/>
              <a:chOff x="10064" y="12958"/>
              <a:chExt cx="1575" cy="720"/>
            </a:xfrm>
          </p:grpSpPr>
          <p:sp>
            <p:nvSpPr>
              <p:cNvPr id="153" name="Rectangle 30">
                <a:extLst>
                  <a:ext uri="{FF2B5EF4-FFF2-40B4-BE49-F238E27FC236}">
                    <a16:creationId xmlns="" xmlns:a16="http://schemas.microsoft.com/office/drawing/2014/main" id="{6C7F20FD-5520-4929-BB9C-C61D62962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64" y="12958"/>
                <a:ext cx="1575" cy="7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Line 31">
                <a:extLst>
                  <a:ext uri="{FF2B5EF4-FFF2-40B4-BE49-F238E27FC236}">
                    <a16:creationId xmlns="" xmlns:a16="http://schemas.microsoft.com/office/drawing/2014/main" id="{E192DA56-38E8-4A88-A7DD-473AF812A8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7" y="13102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Line 32">
                <a:extLst>
                  <a:ext uri="{FF2B5EF4-FFF2-40B4-BE49-F238E27FC236}">
                    <a16:creationId xmlns="" xmlns:a16="http://schemas.microsoft.com/office/drawing/2014/main" id="{545BCA55-D7AF-42EF-8B70-FC94C884DE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67" y="13245"/>
                <a:ext cx="1572" cy="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33">
                <a:extLst>
                  <a:ext uri="{FF2B5EF4-FFF2-40B4-BE49-F238E27FC236}">
                    <a16:creationId xmlns="" xmlns:a16="http://schemas.microsoft.com/office/drawing/2014/main" id="{1B8734E1-B4F3-4388-B790-148E6BC043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67" y="13389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34">
                <a:extLst>
                  <a:ext uri="{FF2B5EF4-FFF2-40B4-BE49-F238E27FC236}">
                    <a16:creationId xmlns="" xmlns:a16="http://schemas.microsoft.com/office/drawing/2014/main" id="{5FD31001-06FE-4CD3-877E-58A1AA58DD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7" y="13533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35">
                <a:extLst>
                  <a:ext uri="{FF2B5EF4-FFF2-40B4-BE49-F238E27FC236}">
                    <a16:creationId xmlns="" xmlns:a16="http://schemas.microsoft.com/office/drawing/2014/main" id="{F19818BF-7D52-427A-86FF-7DE32E96B8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64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Line 36">
                <a:extLst>
                  <a:ext uri="{FF2B5EF4-FFF2-40B4-BE49-F238E27FC236}">
                    <a16:creationId xmlns="" xmlns:a16="http://schemas.microsoft.com/office/drawing/2014/main" id="{CE65252F-84E8-4E0C-8D0E-90D86A0DA8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61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Line 37">
                <a:extLst>
                  <a:ext uri="{FF2B5EF4-FFF2-40B4-BE49-F238E27FC236}">
                    <a16:creationId xmlns="" xmlns:a16="http://schemas.microsoft.com/office/drawing/2014/main" id="{29D5C880-9703-497B-9839-D20D5F6C25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58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Line 38">
                <a:extLst>
                  <a:ext uri="{FF2B5EF4-FFF2-40B4-BE49-F238E27FC236}">
                    <a16:creationId xmlns="" xmlns:a16="http://schemas.microsoft.com/office/drawing/2014/main" id="{992140A2-0736-4975-9518-CB1F8C206E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55" y="12960"/>
                <a:ext cx="0" cy="7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Line 39">
                <a:extLst>
                  <a:ext uri="{FF2B5EF4-FFF2-40B4-BE49-F238E27FC236}">
                    <a16:creationId xmlns="" xmlns:a16="http://schemas.microsoft.com/office/drawing/2014/main" id="{142E1503-3AA5-4C61-BFE9-E003C24F4A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52" y="12959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Line 40">
                <a:extLst>
                  <a:ext uri="{FF2B5EF4-FFF2-40B4-BE49-F238E27FC236}">
                    <a16:creationId xmlns="" xmlns:a16="http://schemas.microsoft.com/office/drawing/2014/main" id="{738633D0-417A-403B-BCE3-07FD621919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248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Line 41">
                <a:extLst>
                  <a:ext uri="{FF2B5EF4-FFF2-40B4-BE49-F238E27FC236}">
                    <a16:creationId xmlns="" xmlns:a16="http://schemas.microsoft.com/office/drawing/2014/main" id="{3735CFB3-2A75-407E-8220-4B7C3838BB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45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42">
              <a:extLst>
                <a:ext uri="{FF2B5EF4-FFF2-40B4-BE49-F238E27FC236}">
                  <a16:creationId xmlns="" xmlns:a16="http://schemas.microsoft.com/office/drawing/2014/main" id="{E2F65FC3-33D7-44BA-82C1-E486DDE10E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56" y="3709"/>
              <a:ext cx="1484" cy="720"/>
              <a:chOff x="10064" y="12958"/>
              <a:chExt cx="1575" cy="720"/>
            </a:xfrm>
          </p:grpSpPr>
          <p:sp>
            <p:nvSpPr>
              <p:cNvPr id="141" name="Rectangle 43">
                <a:extLst>
                  <a:ext uri="{FF2B5EF4-FFF2-40B4-BE49-F238E27FC236}">
                    <a16:creationId xmlns="" xmlns:a16="http://schemas.microsoft.com/office/drawing/2014/main" id="{99DAA49E-A942-4D97-B099-5322886E0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64" y="12958"/>
                <a:ext cx="1575" cy="7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Line 44">
                <a:extLst>
                  <a:ext uri="{FF2B5EF4-FFF2-40B4-BE49-F238E27FC236}">
                    <a16:creationId xmlns="" xmlns:a16="http://schemas.microsoft.com/office/drawing/2014/main" id="{5A8433AA-F9CD-4CDD-A0F1-3968873306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7" y="13102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Line 45">
                <a:extLst>
                  <a:ext uri="{FF2B5EF4-FFF2-40B4-BE49-F238E27FC236}">
                    <a16:creationId xmlns="" xmlns:a16="http://schemas.microsoft.com/office/drawing/2014/main" id="{C37F1999-2AB6-49E6-BDE6-69DD9CC74B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67" y="13245"/>
                <a:ext cx="1572" cy="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46">
                <a:extLst>
                  <a:ext uri="{FF2B5EF4-FFF2-40B4-BE49-F238E27FC236}">
                    <a16:creationId xmlns="" xmlns:a16="http://schemas.microsoft.com/office/drawing/2014/main" id="{D2BCD4D7-5D74-4FC1-A187-BC6B474708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67" y="13389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Line 47">
                <a:extLst>
                  <a:ext uri="{FF2B5EF4-FFF2-40B4-BE49-F238E27FC236}">
                    <a16:creationId xmlns="" xmlns:a16="http://schemas.microsoft.com/office/drawing/2014/main" id="{92F6F7A1-ACF8-474B-8172-C9617595AB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7" y="13533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Line 48">
                <a:extLst>
                  <a:ext uri="{FF2B5EF4-FFF2-40B4-BE49-F238E27FC236}">
                    <a16:creationId xmlns="" xmlns:a16="http://schemas.microsoft.com/office/drawing/2014/main" id="{9E1E3779-E598-41B0-87EA-5A91820E3B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64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49">
                <a:extLst>
                  <a:ext uri="{FF2B5EF4-FFF2-40B4-BE49-F238E27FC236}">
                    <a16:creationId xmlns="" xmlns:a16="http://schemas.microsoft.com/office/drawing/2014/main" id="{7A7499F0-07D0-4D8A-A552-C17C7BF59B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61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Line 50">
                <a:extLst>
                  <a:ext uri="{FF2B5EF4-FFF2-40B4-BE49-F238E27FC236}">
                    <a16:creationId xmlns="" xmlns:a16="http://schemas.microsoft.com/office/drawing/2014/main" id="{B6C26C4A-D69B-4E0B-89D8-27B6E58ABC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58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51">
                <a:extLst>
                  <a:ext uri="{FF2B5EF4-FFF2-40B4-BE49-F238E27FC236}">
                    <a16:creationId xmlns="" xmlns:a16="http://schemas.microsoft.com/office/drawing/2014/main" id="{43BA53A3-BD47-4646-A63D-814E800964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55" y="12960"/>
                <a:ext cx="0" cy="7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52">
                <a:extLst>
                  <a:ext uri="{FF2B5EF4-FFF2-40B4-BE49-F238E27FC236}">
                    <a16:creationId xmlns="" xmlns:a16="http://schemas.microsoft.com/office/drawing/2014/main" id="{E3955E84-46A3-44B8-8771-7D9EB55887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52" y="12959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53">
                <a:extLst>
                  <a:ext uri="{FF2B5EF4-FFF2-40B4-BE49-F238E27FC236}">
                    <a16:creationId xmlns="" xmlns:a16="http://schemas.microsoft.com/office/drawing/2014/main" id="{18BD0350-A5B0-4860-8D75-5C3C829D0F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248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54">
                <a:extLst>
                  <a:ext uri="{FF2B5EF4-FFF2-40B4-BE49-F238E27FC236}">
                    <a16:creationId xmlns="" xmlns:a16="http://schemas.microsoft.com/office/drawing/2014/main" id="{9CA5594C-4B27-4420-AB64-9079D1E90E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45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55">
              <a:extLst>
                <a:ext uri="{FF2B5EF4-FFF2-40B4-BE49-F238E27FC236}">
                  <a16:creationId xmlns="" xmlns:a16="http://schemas.microsoft.com/office/drawing/2014/main" id="{3F369C39-4919-4D17-9092-3E6BDA97C1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06" y="3709"/>
              <a:ext cx="1484" cy="720"/>
              <a:chOff x="10064" y="12958"/>
              <a:chExt cx="1575" cy="720"/>
            </a:xfrm>
          </p:grpSpPr>
          <p:sp>
            <p:nvSpPr>
              <p:cNvPr id="129" name="Rectangle 56">
                <a:extLst>
                  <a:ext uri="{FF2B5EF4-FFF2-40B4-BE49-F238E27FC236}">
                    <a16:creationId xmlns="" xmlns:a16="http://schemas.microsoft.com/office/drawing/2014/main" id="{76B6B170-5DE9-422F-ACFA-75FF147159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64" y="12958"/>
                <a:ext cx="1575" cy="7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57">
                <a:extLst>
                  <a:ext uri="{FF2B5EF4-FFF2-40B4-BE49-F238E27FC236}">
                    <a16:creationId xmlns="" xmlns:a16="http://schemas.microsoft.com/office/drawing/2014/main" id="{9C466343-9A15-4359-A4C1-89BB2F8694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7" y="13102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58">
                <a:extLst>
                  <a:ext uri="{FF2B5EF4-FFF2-40B4-BE49-F238E27FC236}">
                    <a16:creationId xmlns="" xmlns:a16="http://schemas.microsoft.com/office/drawing/2014/main" id="{C7E5E9E4-73E7-4FBB-9A14-1124D2A810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67" y="13245"/>
                <a:ext cx="1572" cy="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59">
                <a:extLst>
                  <a:ext uri="{FF2B5EF4-FFF2-40B4-BE49-F238E27FC236}">
                    <a16:creationId xmlns="" xmlns:a16="http://schemas.microsoft.com/office/drawing/2014/main" id="{C32BFCFF-BA4E-4BC4-B9D0-07B5AA9BD2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67" y="13389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60">
                <a:extLst>
                  <a:ext uri="{FF2B5EF4-FFF2-40B4-BE49-F238E27FC236}">
                    <a16:creationId xmlns="" xmlns:a16="http://schemas.microsoft.com/office/drawing/2014/main" id="{FDDDAB8B-872A-487A-AE60-D84F39180D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7" y="13533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Line 61">
                <a:extLst>
                  <a:ext uri="{FF2B5EF4-FFF2-40B4-BE49-F238E27FC236}">
                    <a16:creationId xmlns="" xmlns:a16="http://schemas.microsoft.com/office/drawing/2014/main" id="{5042D8A8-7869-402E-943A-F63123A88D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64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Line 62">
                <a:extLst>
                  <a:ext uri="{FF2B5EF4-FFF2-40B4-BE49-F238E27FC236}">
                    <a16:creationId xmlns="" xmlns:a16="http://schemas.microsoft.com/office/drawing/2014/main" id="{72A40567-0ECE-44CB-BBCB-0E2686B074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61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63">
                <a:extLst>
                  <a:ext uri="{FF2B5EF4-FFF2-40B4-BE49-F238E27FC236}">
                    <a16:creationId xmlns="" xmlns:a16="http://schemas.microsoft.com/office/drawing/2014/main" id="{80415A11-5C7F-490B-8EDF-6FE4F12051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58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Line 64">
                <a:extLst>
                  <a:ext uri="{FF2B5EF4-FFF2-40B4-BE49-F238E27FC236}">
                    <a16:creationId xmlns="" xmlns:a16="http://schemas.microsoft.com/office/drawing/2014/main" id="{BC38541C-AB39-4419-8297-AB29270A51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55" y="12960"/>
                <a:ext cx="0" cy="7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Line 65">
                <a:extLst>
                  <a:ext uri="{FF2B5EF4-FFF2-40B4-BE49-F238E27FC236}">
                    <a16:creationId xmlns="" xmlns:a16="http://schemas.microsoft.com/office/drawing/2014/main" id="{86E4731A-0DC9-4E30-AEE1-D81D9D2EAD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52" y="12959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66">
                <a:extLst>
                  <a:ext uri="{FF2B5EF4-FFF2-40B4-BE49-F238E27FC236}">
                    <a16:creationId xmlns="" xmlns:a16="http://schemas.microsoft.com/office/drawing/2014/main" id="{655F839B-F400-46A8-A284-98E63DFBAA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248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67">
                <a:extLst>
                  <a:ext uri="{FF2B5EF4-FFF2-40B4-BE49-F238E27FC236}">
                    <a16:creationId xmlns="" xmlns:a16="http://schemas.microsoft.com/office/drawing/2014/main" id="{90F9C297-9438-4FB3-83BD-04DFF78B90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45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68">
              <a:extLst>
                <a:ext uri="{FF2B5EF4-FFF2-40B4-BE49-F238E27FC236}">
                  <a16:creationId xmlns="" xmlns:a16="http://schemas.microsoft.com/office/drawing/2014/main" id="{CF5384EF-5C88-4C85-A2A0-B39933D732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56" y="3709"/>
              <a:ext cx="1484" cy="720"/>
              <a:chOff x="10064" y="12958"/>
              <a:chExt cx="1575" cy="720"/>
            </a:xfrm>
          </p:grpSpPr>
          <p:sp>
            <p:nvSpPr>
              <p:cNvPr id="117" name="Rectangle 69">
                <a:extLst>
                  <a:ext uri="{FF2B5EF4-FFF2-40B4-BE49-F238E27FC236}">
                    <a16:creationId xmlns="" xmlns:a16="http://schemas.microsoft.com/office/drawing/2014/main" id="{6A5EF6C2-3E33-4D88-B315-5AD86C7BB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64" y="12958"/>
                <a:ext cx="1575" cy="7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Line 70">
                <a:extLst>
                  <a:ext uri="{FF2B5EF4-FFF2-40B4-BE49-F238E27FC236}">
                    <a16:creationId xmlns="" xmlns:a16="http://schemas.microsoft.com/office/drawing/2014/main" id="{67563043-E12E-406D-AF36-D3AD8E506B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7" y="13102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Line 71">
                <a:extLst>
                  <a:ext uri="{FF2B5EF4-FFF2-40B4-BE49-F238E27FC236}">
                    <a16:creationId xmlns="" xmlns:a16="http://schemas.microsoft.com/office/drawing/2014/main" id="{E58B3702-7906-4AE4-91F9-B82765E4B7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67" y="13245"/>
                <a:ext cx="1572" cy="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Line 72">
                <a:extLst>
                  <a:ext uri="{FF2B5EF4-FFF2-40B4-BE49-F238E27FC236}">
                    <a16:creationId xmlns="" xmlns:a16="http://schemas.microsoft.com/office/drawing/2014/main" id="{48F9F14C-490D-4AA5-A203-DA80204FA1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67" y="13389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Line 73">
                <a:extLst>
                  <a:ext uri="{FF2B5EF4-FFF2-40B4-BE49-F238E27FC236}">
                    <a16:creationId xmlns="" xmlns:a16="http://schemas.microsoft.com/office/drawing/2014/main" id="{5DF1D1E8-826F-41D0-98A4-1E902A5A2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7" y="13533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Line 74">
                <a:extLst>
                  <a:ext uri="{FF2B5EF4-FFF2-40B4-BE49-F238E27FC236}">
                    <a16:creationId xmlns="" xmlns:a16="http://schemas.microsoft.com/office/drawing/2014/main" id="{5810512B-0A7B-44F8-B137-E5631ED198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64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Line 75">
                <a:extLst>
                  <a:ext uri="{FF2B5EF4-FFF2-40B4-BE49-F238E27FC236}">
                    <a16:creationId xmlns="" xmlns:a16="http://schemas.microsoft.com/office/drawing/2014/main" id="{E02E1D6D-9A6E-4192-9D2F-9B3B89A034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61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76">
                <a:extLst>
                  <a:ext uri="{FF2B5EF4-FFF2-40B4-BE49-F238E27FC236}">
                    <a16:creationId xmlns="" xmlns:a16="http://schemas.microsoft.com/office/drawing/2014/main" id="{10CEE940-2B39-498A-BDF0-4C9AF2D895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58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Line 77">
                <a:extLst>
                  <a:ext uri="{FF2B5EF4-FFF2-40B4-BE49-F238E27FC236}">
                    <a16:creationId xmlns="" xmlns:a16="http://schemas.microsoft.com/office/drawing/2014/main" id="{CF80A0A1-4FA6-4648-BE24-097FA33B50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55" y="12960"/>
                <a:ext cx="0" cy="7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78">
                <a:extLst>
                  <a:ext uri="{FF2B5EF4-FFF2-40B4-BE49-F238E27FC236}">
                    <a16:creationId xmlns="" xmlns:a16="http://schemas.microsoft.com/office/drawing/2014/main" id="{F0C50934-A9D9-4F06-BD98-7A1CC2C423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52" y="12959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79">
                <a:extLst>
                  <a:ext uri="{FF2B5EF4-FFF2-40B4-BE49-F238E27FC236}">
                    <a16:creationId xmlns="" xmlns:a16="http://schemas.microsoft.com/office/drawing/2014/main" id="{D03B7F63-BE06-467C-97B7-051BC9FF82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248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80">
                <a:extLst>
                  <a:ext uri="{FF2B5EF4-FFF2-40B4-BE49-F238E27FC236}">
                    <a16:creationId xmlns="" xmlns:a16="http://schemas.microsoft.com/office/drawing/2014/main" id="{9BE68268-E0FF-417D-B841-99DF58B3A6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45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81">
              <a:extLst>
                <a:ext uri="{FF2B5EF4-FFF2-40B4-BE49-F238E27FC236}">
                  <a16:creationId xmlns="" xmlns:a16="http://schemas.microsoft.com/office/drawing/2014/main" id="{C6BB2392-4E56-42F5-8A01-860D1FD517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06" y="3709"/>
              <a:ext cx="1484" cy="720"/>
              <a:chOff x="10064" y="12958"/>
              <a:chExt cx="1575" cy="720"/>
            </a:xfrm>
          </p:grpSpPr>
          <p:sp>
            <p:nvSpPr>
              <p:cNvPr id="105" name="Rectangle 82">
                <a:extLst>
                  <a:ext uri="{FF2B5EF4-FFF2-40B4-BE49-F238E27FC236}">
                    <a16:creationId xmlns="" xmlns:a16="http://schemas.microsoft.com/office/drawing/2014/main" id="{37DC887E-263E-4DAC-8A62-3BCB5BAF0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64" y="12958"/>
                <a:ext cx="1575" cy="7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Line 83">
                <a:extLst>
                  <a:ext uri="{FF2B5EF4-FFF2-40B4-BE49-F238E27FC236}">
                    <a16:creationId xmlns="" xmlns:a16="http://schemas.microsoft.com/office/drawing/2014/main" id="{BDA3373B-D0BC-4AA0-A319-050487DB15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7" y="13102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Line 84">
                <a:extLst>
                  <a:ext uri="{FF2B5EF4-FFF2-40B4-BE49-F238E27FC236}">
                    <a16:creationId xmlns="" xmlns:a16="http://schemas.microsoft.com/office/drawing/2014/main" id="{EF7DB634-7F6F-4ACF-93A3-68F714A6DC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67" y="13245"/>
                <a:ext cx="1572" cy="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Line 85">
                <a:extLst>
                  <a:ext uri="{FF2B5EF4-FFF2-40B4-BE49-F238E27FC236}">
                    <a16:creationId xmlns="" xmlns:a16="http://schemas.microsoft.com/office/drawing/2014/main" id="{25AF3C8E-C6D8-48CE-9742-1A75C1E8C5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67" y="13389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Line 86">
                <a:extLst>
                  <a:ext uri="{FF2B5EF4-FFF2-40B4-BE49-F238E27FC236}">
                    <a16:creationId xmlns="" xmlns:a16="http://schemas.microsoft.com/office/drawing/2014/main" id="{51835A9E-CA3C-474F-9770-BB890F0D33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7" y="13533"/>
                <a:ext cx="157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Line 87">
                <a:extLst>
                  <a:ext uri="{FF2B5EF4-FFF2-40B4-BE49-F238E27FC236}">
                    <a16:creationId xmlns="" xmlns:a16="http://schemas.microsoft.com/office/drawing/2014/main" id="{29502639-4D29-4B5F-8937-EFA6A60815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64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Line 88">
                <a:extLst>
                  <a:ext uri="{FF2B5EF4-FFF2-40B4-BE49-F238E27FC236}">
                    <a16:creationId xmlns="" xmlns:a16="http://schemas.microsoft.com/office/drawing/2014/main" id="{DFE4A307-9191-4E65-8C86-587886B7A9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61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Line 89">
                <a:extLst>
                  <a:ext uri="{FF2B5EF4-FFF2-40B4-BE49-F238E27FC236}">
                    <a16:creationId xmlns="" xmlns:a16="http://schemas.microsoft.com/office/drawing/2014/main" id="{AF552B4F-6303-48F0-AA2F-128B3A9C63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58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Line 90">
                <a:extLst>
                  <a:ext uri="{FF2B5EF4-FFF2-40B4-BE49-F238E27FC236}">
                    <a16:creationId xmlns="" xmlns:a16="http://schemas.microsoft.com/office/drawing/2014/main" id="{8B55D973-16BC-4862-A361-704CD231F4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55" y="12960"/>
                <a:ext cx="0" cy="7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Line 91">
                <a:extLst>
                  <a:ext uri="{FF2B5EF4-FFF2-40B4-BE49-F238E27FC236}">
                    <a16:creationId xmlns="" xmlns:a16="http://schemas.microsoft.com/office/drawing/2014/main" id="{AE949B38-7F26-494F-8403-2F2EA4CFE0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52" y="12959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Line 92">
                <a:extLst>
                  <a:ext uri="{FF2B5EF4-FFF2-40B4-BE49-F238E27FC236}">
                    <a16:creationId xmlns="" xmlns:a16="http://schemas.microsoft.com/office/drawing/2014/main" id="{FD189A01-821E-4F60-9B81-C97D1AADAD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248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Line 93">
                <a:extLst>
                  <a:ext uri="{FF2B5EF4-FFF2-40B4-BE49-F238E27FC236}">
                    <a16:creationId xmlns="" xmlns:a16="http://schemas.microsoft.com/office/drawing/2014/main" id="{9E6B1EAA-82A2-40E1-B69D-FB9E166BDF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45" y="12958"/>
                <a:ext cx="0" cy="71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94">
              <a:extLst>
                <a:ext uri="{FF2B5EF4-FFF2-40B4-BE49-F238E27FC236}">
                  <a16:creationId xmlns="" xmlns:a16="http://schemas.microsoft.com/office/drawing/2014/main" id="{849959AE-CB7A-46D8-9764-20DCB28662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6" y="4429"/>
              <a:ext cx="10184" cy="720"/>
              <a:chOff x="1206" y="11340"/>
              <a:chExt cx="10184" cy="720"/>
            </a:xfrm>
          </p:grpSpPr>
          <p:grpSp>
            <p:nvGrpSpPr>
              <p:cNvPr id="14" name="Group 95">
                <a:extLst>
                  <a:ext uri="{FF2B5EF4-FFF2-40B4-BE49-F238E27FC236}">
                    <a16:creationId xmlns="" xmlns:a16="http://schemas.microsoft.com/office/drawing/2014/main" id="{E50D300E-B19D-4B5F-9D2C-7B2C5F29A3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06" y="11340"/>
                <a:ext cx="1484" cy="720"/>
                <a:chOff x="10064" y="12958"/>
                <a:chExt cx="1575" cy="720"/>
              </a:xfrm>
            </p:grpSpPr>
            <p:sp>
              <p:nvSpPr>
                <p:cNvPr id="93" name="Rectangle 96">
                  <a:extLst>
                    <a:ext uri="{FF2B5EF4-FFF2-40B4-BE49-F238E27FC236}">
                      <a16:creationId xmlns="" xmlns:a16="http://schemas.microsoft.com/office/drawing/2014/main" id="{FD4F8BE8-CC3B-4D01-82D4-9F81B50932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Line 97">
                  <a:extLst>
                    <a:ext uri="{FF2B5EF4-FFF2-40B4-BE49-F238E27FC236}">
                      <a16:creationId xmlns="" xmlns:a16="http://schemas.microsoft.com/office/drawing/2014/main" id="{617911B6-39B6-4C17-9371-D36B5D848C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Line 98">
                  <a:extLst>
                    <a:ext uri="{FF2B5EF4-FFF2-40B4-BE49-F238E27FC236}">
                      <a16:creationId xmlns="" xmlns:a16="http://schemas.microsoft.com/office/drawing/2014/main" id="{D0B8B738-D312-436C-8160-4CF65FF45A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Line 99">
                  <a:extLst>
                    <a:ext uri="{FF2B5EF4-FFF2-40B4-BE49-F238E27FC236}">
                      <a16:creationId xmlns="" xmlns:a16="http://schemas.microsoft.com/office/drawing/2014/main" id="{D16B19D6-2794-4289-A799-9C9918674C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Line 100">
                  <a:extLst>
                    <a:ext uri="{FF2B5EF4-FFF2-40B4-BE49-F238E27FC236}">
                      <a16:creationId xmlns="" xmlns:a16="http://schemas.microsoft.com/office/drawing/2014/main" id="{0F5A5B59-E638-47E8-8B7E-658ABCF16A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Line 101">
                  <a:extLst>
                    <a:ext uri="{FF2B5EF4-FFF2-40B4-BE49-F238E27FC236}">
                      <a16:creationId xmlns="" xmlns:a16="http://schemas.microsoft.com/office/drawing/2014/main" id="{11F96741-AF93-49A9-8E8D-2B289A0A89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Line 102">
                  <a:extLst>
                    <a:ext uri="{FF2B5EF4-FFF2-40B4-BE49-F238E27FC236}">
                      <a16:creationId xmlns="" xmlns:a16="http://schemas.microsoft.com/office/drawing/2014/main" id="{F6545EAD-D37B-4CDA-9558-E2B43BB026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Line 103">
                  <a:extLst>
                    <a:ext uri="{FF2B5EF4-FFF2-40B4-BE49-F238E27FC236}">
                      <a16:creationId xmlns="" xmlns:a16="http://schemas.microsoft.com/office/drawing/2014/main" id="{EC6B8159-4974-4962-BA70-738952392C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Line 104">
                  <a:extLst>
                    <a:ext uri="{FF2B5EF4-FFF2-40B4-BE49-F238E27FC236}">
                      <a16:creationId xmlns="" xmlns:a16="http://schemas.microsoft.com/office/drawing/2014/main" id="{0D48636B-50AE-443F-BA14-5274058A34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Line 105">
                  <a:extLst>
                    <a:ext uri="{FF2B5EF4-FFF2-40B4-BE49-F238E27FC236}">
                      <a16:creationId xmlns="" xmlns:a16="http://schemas.microsoft.com/office/drawing/2014/main" id="{D2C06A2D-55BC-4BAE-B78C-340F33ABF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Line 106">
                  <a:extLst>
                    <a:ext uri="{FF2B5EF4-FFF2-40B4-BE49-F238E27FC236}">
                      <a16:creationId xmlns="" xmlns:a16="http://schemas.microsoft.com/office/drawing/2014/main" id="{E695930F-DC50-488F-87B3-0D675F9712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Line 107">
                  <a:extLst>
                    <a:ext uri="{FF2B5EF4-FFF2-40B4-BE49-F238E27FC236}">
                      <a16:creationId xmlns="" xmlns:a16="http://schemas.microsoft.com/office/drawing/2014/main" id="{0E8BB16A-60BE-492E-ADD0-0E7EEC9F3A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08">
                <a:extLst>
                  <a:ext uri="{FF2B5EF4-FFF2-40B4-BE49-F238E27FC236}">
                    <a16:creationId xmlns="" xmlns:a16="http://schemas.microsoft.com/office/drawing/2014/main" id="{F5EB5BBA-4B49-465C-A5E5-6AF494CD87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6" y="11340"/>
                <a:ext cx="1484" cy="720"/>
                <a:chOff x="10064" y="12958"/>
                <a:chExt cx="1575" cy="720"/>
              </a:xfrm>
            </p:grpSpPr>
            <p:sp>
              <p:nvSpPr>
                <p:cNvPr id="81" name="Rectangle 109">
                  <a:extLst>
                    <a:ext uri="{FF2B5EF4-FFF2-40B4-BE49-F238E27FC236}">
                      <a16:creationId xmlns="" xmlns:a16="http://schemas.microsoft.com/office/drawing/2014/main" id="{F2C7E0F2-7524-4210-AB89-243EEC4388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Line 110">
                  <a:extLst>
                    <a:ext uri="{FF2B5EF4-FFF2-40B4-BE49-F238E27FC236}">
                      <a16:creationId xmlns="" xmlns:a16="http://schemas.microsoft.com/office/drawing/2014/main" id="{20A5F7B5-9BC8-4780-99C7-8310A97E12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Line 111">
                  <a:extLst>
                    <a:ext uri="{FF2B5EF4-FFF2-40B4-BE49-F238E27FC236}">
                      <a16:creationId xmlns="" xmlns:a16="http://schemas.microsoft.com/office/drawing/2014/main" id="{0E4B615B-B7E3-42BF-AA0A-6C4EF4EED4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Line 112">
                  <a:extLst>
                    <a:ext uri="{FF2B5EF4-FFF2-40B4-BE49-F238E27FC236}">
                      <a16:creationId xmlns="" xmlns:a16="http://schemas.microsoft.com/office/drawing/2014/main" id="{50074CAC-9A7A-4ABE-A44E-E09ADC87E5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Line 113">
                  <a:extLst>
                    <a:ext uri="{FF2B5EF4-FFF2-40B4-BE49-F238E27FC236}">
                      <a16:creationId xmlns="" xmlns:a16="http://schemas.microsoft.com/office/drawing/2014/main" id="{B1543032-3216-481B-A905-9CDA51FF12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Line 114">
                  <a:extLst>
                    <a:ext uri="{FF2B5EF4-FFF2-40B4-BE49-F238E27FC236}">
                      <a16:creationId xmlns="" xmlns:a16="http://schemas.microsoft.com/office/drawing/2014/main" id="{0E804A12-D326-41B2-AA35-AB85E892F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Line 115">
                  <a:extLst>
                    <a:ext uri="{FF2B5EF4-FFF2-40B4-BE49-F238E27FC236}">
                      <a16:creationId xmlns="" xmlns:a16="http://schemas.microsoft.com/office/drawing/2014/main" id="{0F0ED220-7313-4B9D-BE63-A5FBD8A3CB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Line 116">
                  <a:extLst>
                    <a:ext uri="{FF2B5EF4-FFF2-40B4-BE49-F238E27FC236}">
                      <a16:creationId xmlns="" xmlns:a16="http://schemas.microsoft.com/office/drawing/2014/main" id="{EA09B07E-9E77-4A5E-BB3D-D2D9EE7DCE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Line 117">
                  <a:extLst>
                    <a:ext uri="{FF2B5EF4-FFF2-40B4-BE49-F238E27FC236}">
                      <a16:creationId xmlns="" xmlns:a16="http://schemas.microsoft.com/office/drawing/2014/main" id="{D317877E-D133-488E-A014-6172A993B3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Line 118">
                  <a:extLst>
                    <a:ext uri="{FF2B5EF4-FFF2-40B4-BE49-F238E27FC236}">
                      <a16:creationId xmlns="" xmlns:a16="http://schemas.microsoft.com/office/drawing/2014/main" id="{3113F08A-3153-47C5-9E61-8C68885E80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Line 119">
                  <a:extLst>
                    <a:ext uri="{FF2B5EF4-FFF2-40B4-BE49-F238E27FC236}">
                      <a16:creationId xmlns="" xmlns:a16="http://schemas.microsoft.com/office/drawing/2014/main" id="{1FC752AE-91B4-4EA3-9281-9AD4B48013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Line 120">
                  <a:extLst>
                    <a:ext uri="{FF2B5EF4-FFF2-40B4-BE49-F238E27FC236}">
                      <a16:creationId xmlns="" xmlns:a16="http://schemas.microsoft.com/office/drawing/2014/main" id="{6C7C29CD-2048-4195-B236-FA257CABC1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21">
                <a:extLst>
                  <a:ext uri="{FF2B5EF4-FFF2-40B4-BE49-F238E27FC236}">
                    <a16:creationId xmlns="" xmlns:a16="http://schemas.microsoft.com/office/drawing/2014/main" id="{6796FC51-BFA5-4341-A9F1-A0C601A9CD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06" y="11340"/>
                <a:ext cx="1484" cy="720"/>
                <a:chOff x="10064" y="12958"/>
                <a:chExt cx="1575" cy="720"/>
              </a:xfrm>
            </p:grpSpPr>
            <p:sp>
              <p:nvSpPr>
                <p:cNvPr id="69" name="Rectangle 122">
                  <a:extLst>
                    <a:ext uri="{FF2B5EF4-FFF2-40B4-BE49-F238E27FC236}">
                      <a16:creationId xmlns="" xmlns:a16="http://schemas.microsoft.com/office/drawing/2014/main" id="{5067387F-79C0-4430-90C3-F3AA233269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Line 123">
                  <a:extLst>
                    <a:ext uri="{FF2B5EF4-FFF2-40B4-BE49-F238E27FC236}">
                      <a16:creationId xmlns="" xmlns:a16="http://schemas.microsoft.com/office/drawing/2014/main" id="{B08B5694-FFFE-46D8-9490-819A108645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Line 124">
                  <a:extLst>
                    <a:ext uri="{FF2B5EF4-FFF2-40B4-BE49-F238E27FC236}">
                      <a16:creationId xmlns="" xmlns:a16="http://schemas.microsoft.com/office/drawing/2014/main" id="{960A566B-81BA-4DB4-8A26-63D1A1E89E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Line 125">
                  <a:extLst>
                    <a:ext uri="{FF2B5EF4-FFF2-40B4-BE49-F238E27FC236}">
                      <a16:creationId xmlns="" xmlns:a16="http://schemas.microsoft.com/office/drawing/2014/main" id="{6E8CF832-5F0D-4608-9A06-2B1FE9C5EE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Line 126">
                  <a:extLst>
                    <a:ext uri="{FF2B5EF4-FFF2-40B4-BE49-F238E27FC236}">
                      <a16:creationId xmlns="" xmlns:a16="http://schemas.microsoft.com/office/drawing/2014/main" id="{056EFEE7-1791-410B-9ED5-14FFC98FA7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Line 127">
                  <a:extLst>
                    <a:ext uri="{FF2B5EF4-FFF2-40B4-BE49-F238E27FC236}">
                      <a16:creationId xmlns="" xmlns:a16="http://schemas.microsoft.com/office/drawing/2014/main" id="{9037476D-DB0B-4AB3-9119-2F55E6E2B7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Line 128">
                  <a:extLst>
                    <a:ext uri="{FF2B5EF4-FFF2-40B4-BE49-F238E27FC236}">
                      <a16:creationId xmlns="" xmlns:a16="http://schemas.microsoft.com/office/drawing/2014/main" id="{69505FD7-03CD-4FD5-8860-39C2A9274F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Line 129">
                  <a:extLst>
                    <a:ext uri="{FF2B5EF4-FFF2-40B4-BE49-F238E27FC236}">
                      <a16:creationId xmlns="" xmlns:a16="http://schemas.microsoft.com/office/drawing/2014/main" id="{44F0D509-731E-4B8A-BB19-D495E6CA9B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Line 130">
                  <a:extLst>
                    <a:ext uri="{FF2B5EF4-FFF2-40B4-BE49-F238E27FC236}">
                      <a16:creationId xmlns="" xmlns:a16="http://schemas.microsoft.com/office/drawing/2014/main" id="{21CBCAB9-F9B6-4257-9F87-9EFDE88EF3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Line 131">
                  <a:extLst>
                    <a:ext uri="{FF2B5EF4-FFF2-40B4-BE49-F238E27FC236}">
                      <a16:creationId xmlns="" xmlns:a16="http://schemas.microsoft.com/office/drawing/2014/main" id="{1DCB1645-864A-4E9B-87CC-7C76EE6B44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Line 132">
                  <a:extLst>
                    <a:ext uri="{FF2B5EF4-FFF2-40B4-BE49-F238E27FC236}">
                      <a16:creationId xmlns="" xmlns:a16="http://schemas.microsoft.com/office/drawing/2014/main" id="{858039F2-8FCD-42B2-9057-7EB31EA015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Line 133">
                  <a:extLst>
                    <a:ext uri="{FF2B5EF4-FFF2-40B4-BE49-F238E27FC236}">
                      <a16:creationId xmlns="" xmlns:a16="http://schemas.microsoft.com/office/drawing/2014/main" id="{A0692AE0-D934-4472-9DF3-18F31F41AF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34">
                <a:extLst>
                  <a:ext uri="{FF2B5EF4-FFF2-40B4-BE49-F238E27FC236}">
                    <a16:creationId xmlns="" xmlns:a16="http://schemas.microsoft.com/office/drawing/2014/main" id="{AD212A8E-F00D-443D-A77D-A5DCFD9FD1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56" y="11340"/>
                <a:ext cx="1484" cy="720"/>
                <a:chOff x="10064" y="12958"/>
                <a:chExt cx="1575" cy="720"/>
              </a:xfrm>
            </p:grpSpPr>
            <p:sp>
              <p:nvSpPr>
                <p:cNvPr id="57" name="Rectangle 135">
                  <a:extLst>
                    <a:ext uri="{FF2B5EF4-FFF2-40B4-BE49-F238E27FC236}">
                      <a16:creationId xmlns="" xmlns:a16="http://schemas.microsoft.com/office/drawing/2014/main" id="{26C928A8-B058-43BF-A233-7D84009CF3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Line 136">
                  <a:extLst>
                    <a:ext uri="{FF2B5EF4-FFF2-40B4-BE49-F238E27FC236}">
                      <a16:creationId xmlns="" xmlns:a16="http://schemas.microsoft.com/office/drawing/2014/main" id="{875B5FF5-796A-4C04-9E2D-A6B96DE627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Line 137">
                  <a:extLst>
                    <a:ext uri="{FF2B5EF4-FFF2-40B4-BE49-F238E27FC236}">
                      <a16:creationId xmlns="" xmlns:a16="http://schemas.microsoft.com/office/drawing/2014/main" id="{994D929B-03F2-4490-A50E-2CE7338AC7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Line 138">
                  <a:extLst>
                    <a:ext uri="{FF2B5EF4-FFF2-40B4-BE49-F238E27FC236}">
                      <a16:creationId xmlns="" xmlns:a16="http://schemas.microsoft.com/office/drawing/2014/main" id="{08E30A49-D164-4FF1-ABA9-58812AD239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Line 139">
                  <a:extLst>
                    <a:ext uri="{FF2B5EF4-FFF2-40B4-BE49-F238E27FC236}">
                      <a16:creationId xmlns="" xmlns:a16="http://schemas.microsoft.com/office/drawing/2014/main" id="{BD302B69-D143-4B12-8163-2C567BE902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Line 140">
                  <a:extLst>
                    <a:ext uri="{FF2B5EF4-FFF2-40B4-BE49-F238E27FC236}">
                      <a16:creationId xmlns="" xmlns:a16="http://schemas.microsoft.com/office/drawing/2014/main" id="{B9BA3D45-85AB-4C60-B1E5-0D3FBDF015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Line 141">
                  <a:extLst>
                    <a:ext uri="{FF2B5EF4-FFF2-40B4-BE49-F238E27FC236}">
                      <a16:creationId xmlns="" xmlns:a16="http://schemas.microsoft.com/office/drawing/2014/main" id="{7D7446EB-E0DB-4928-B668-D2C74B7A21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Line 142">
                  <a:extLst>
                    <a:ext uri="{FF2B5EF4-FFF2-40B4-BE49-F238E27FC236}">
                      <a16:creationId xmlns="" xmlns:a16="http://schemas.microsoft.com/office/drawing/2014/main" id="{7722B29B-A561-4889-9906-6B3C541653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Line 143">
                  <a:extLst>
                    <a:ext uri="{FF2B5EF4-FFF2-40B4-BE49-F238E27FC236}">
                      <a16:creationId xmlns="" xmlns:a16="http://schemas.microsoft.com/office/drawing/2014/main" id="{D05B3DF9-5C69-48AC-B442-A6FFF358BB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Line 144">
                  <a:extLst>
                    <a:ext uri="{FF2B5EF4-FFF2-40B4-BE49-F238E27FC236}">
                      <a16:creationId xmlns="" xmlns:a16="http://schemas.microsoft.com/office/drawing/2014/main" id="{BD883BFA-A937-4AA2-910A-661B4DF918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Line 145">
                  <a:extLst>
                    <a:ext uri="{FF2B5EF4-FFF2-40B4-BE49-F238E27FC236}">
                      <a16:creationId xmlns="" xmlns:a16="http://schemas.microsoft.com/office/drawing/2014/main" id="{4ED799F4-52E8-440E-BD5C-309DCCDE9A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Line 146">
                  <a:extLst>
                    <a:ext uri="{FF2B5EF4-FFF2-40B4-BE49-F238E27FC236}">
                      <a16:creationId xmlns="" xmlns:a16="http://schemas.microsoft.com/office/drawing/2014/main" id="{2FC9EDF6-B084-4CD0-B5F1-D51A5D9E54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47">
                <a:extLst>
                  <a:ext uri="{FF2B5EF4-FFF2-40B4-BE49-F238E27FC236}">
                    <a16:creationId xmlns="" xmlns:a16="http://schemas.microsoft.com/office/drawing/2014/main" id="{04D65BFA-B8E0-4360-B6CE-A18BFA6EDA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06" y="11340"/>
                <a:ext cx="1484" cy="720"/>
                <a:chOff x="10064" y="12958"/>
                <a:chExt cx="1575" cy="720"/>
              </a:xfrm>
            </p:grpSpPr>
            <p:sp>
              <p:nvSpPr>
                <p:cNvPr id="45" name="Rectangle 148">
                  <a:extLst>
                    <a:ext uri="{FF2B5EF4-FFF2-40B4-BE49-F238E27FC236}">
                      <a16:creationId xmlns="" xmlns:a16="http://schemas.microsoft.com/office/drawing/2014/main" id="{A8A7B546-0DE3-4FCB-92E0-19C9E3AA2E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Line 149">
                  <a:extLst>
                    <a:ext uri="{FF2B5EF4-FFF2-40B4-BE49-F238E27FC236}">
                      <a16:creationId xmlns="" xmlns:a16="http://schemas.microsoft.com/office/drawing/2014/main" id="{9C6631B5-425D-45BA-965E-6C4109C61A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Line 150">
                  <a:extLst>
                    <a:ext uri="{FF2B5EF4-FFF2-40B4-BE49-F238E27FC236}">
                      <a16:creationId xmlns="" xmlns:a16="http://schemas.microsoft.com/office/drawing/2014/main" id="{064C2492-2F76-4CFE-80E0-88DCFF7089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Line 151">
                  <a:extLst>
                    <a:ext uri="{FF2B5EF4-FFF2-40B4-BE49-F238E27FC236}">
                      <a16:creationId xmlns="" xmlns:a16="http://schemas.microsoft.com/office/drawing/2014/main" id="{0A6E2D3A-0156-4E15-915A-612177DDBA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Line 152">
                  <a:extLst>
                    <a:ext uri="{FF2B5EF4-FFF2-40B4-BE49-F238E27FC236}">
                      <a16:creationId xmlns="" xmlns:a16="http://schemas.microsoft.com/office/drawing/2014/main" id="{DDCA96FA-87D1-4EEE-A50B-504CD0F8F6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Line 153">
                  <a:extLst>
                    <a:ext uri="{FF2B5EF4-FFF2-40B4-BE49-F238E27FC236}">
                      <a16:creationId xmlns="" xmlns:a16="http://schemas.microsoft.com/office/drawing/2014/main" id="{3D9D9B5D-8546-472F-9632-BD282666DC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Line 154">
                  <a:extLst>
                    <a:ext uri="{FF2B5EF4-FFF2-40B4-BE49-F238E27FC236}">
                      <a16:creationId xmlns="" xmlns:a16="http://schemas.microsoft.com/office/drawing/2014/main" id="{DEE74746-5838-4F2D-B398-15215853B2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Line 155">
                  <a:extLst>
                    <a:ext uri="{FF2B5EF4-FFF2-40B4-BE49-F238E27FC236}">
                      <a16:creationId xmlns="" xmlns:a16="http://schemas.microsoft.com/office/drawing/2014/main" id="{D527ED8F-AAD9-4E3B-959F-E1A5344851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Line 156">
                  <a:extLst>
                    <a:ext uri="{FF2B5EF4-FFF2-40B4-BE49-F238E27FC236}">
                      <a16:creationId xmlns="" xmlns:a16="http://schemas.microsoft.com/office/drawing/2014/main" id="{C75AE756-D6F3-4C55-B063-83774302FB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Line 157">
                  <a:extLst>
                    <a:ext uri="{FF2B5EF4-FFF2-40B4-BE49-F238E27FC236}">
                      <a16:creationId xmlns="" xmlns:a16="http://schemas.microsoft.com/office/drawing/2014/main" id="{851AA904-0338-4739-BD6C-1D511CA69B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Line 158">
                  <a:extLst>
                    <a:ext uri="{FF2B5EF4-FFF2-40B4-BE49-F238E27FC236}">
                      <a16:creationId xmlns="" xmlns:a16="http://schemas.microsoft.com/office/drawing/2014/main" id="{9A386446-C592-446F-B6AC-5CDA1C9CF2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Line 159">
                  <a:extLst>
                    <a:ext uri="{FF2B5EF4-FFF2-40B4-BE49-F238E27FC236}">
                      <a16:creationId xmlns="" xmlns:a16="http://schemas.microsoft.com/office/drawing/2014/main" id="{D219BB39-E453-4D97-B595-8B798C05F9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60">
                <a:extLst>
                  <a:ext uri="{FF2B5EF4-FFF2-40B4-BE49-F238E27FC236}">
                    <a16:creationId xmlns="" xmlns:a16="http://schemas.microsoft.com/office/drawing/2014/main" id="{B5CC2689-129D-413F-A675-08362C707A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56" y="11340"/>
                <a:ext cx="1484" cy="720"/>
                <a:chOff x="10064" y="12958"/>
                <a:chExt cx="1575" cy="720"/>
              </a:xfrm>
            </p:grpSpPr>
            <p:sp>
              <p:nvSpPr>
                <p:cNvPr id="33" name="Rectangle 161">
                  <a:extLst>
                    <a:ext uri="{FF2B5EF4-FFF2-40B4-BE49-F238E27FC236}">
                      <a16:creationId xmlns="" xmlns:a16="http://schemas.microsoft.com/office/drawing/2014/main" id="{7CAE300A-9405-4A8C-A216-22C94482DA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Line 162">
                  <a:extLst>
                    <a:ext uri="{FF2B5EF4-FFF2-40B4-BE49-F238E27FC236}">
                      <a16:creationId xmlns="" xmlns:a16="http://schemas.microsoft.com/office/drawing/2014/main" id="{23CC6C71-333F-49DC-A872-23922DDF5C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Line 163">
                  <a:extLst>
                    <a:ext uri="{FF2B5EF4-FFF2-40B4-BE49-F238E27FC236}">
                      <a16:creationId xmlns="" xmlns:a16="http://schemas.microsoft.com/office/drawing/2014/main" id="{BCCAE550-BE21-4271-8AEC-21DABA44F3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Line 164">
                  <a:extLst>
                    <a:ext uri="{FF2B5EF4-FFF2-40B4-BE49-F238E27FC236}">
                      <a16:creationId xmlns="" xmlns:a16="http://schemas.microsoft.com/office/drawing/2014/main" id="{14519A1F-A327-417F-B677-BCEA3CE9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Line 165">
                  <a:extLst>
                    <a:ext uri="{FF2B5EF4-FFF2-40B4-BE49-F238E27FC236}">
                      <a16:creationId xmlns="" xmlns:a16="http://schemas.microsoft.com/office/drawing/2014/main" id="{82AD1F9F-6A3B-49F0-A5BB-2021F6C776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Line 166">
                  <a:extLst>
                    <a:ext uri="{FF2B5EF4-FFF2-40B4-BE49-F238E27FC236}">
                      <a16:creationId xmlns="" xmlns:a16="http://schemas.microsoft.com/office/drawing/2014/main" id="{F82F7FF9-52C2-4A13-B509-15799F6E09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Line 167">
                  <a:extLst>
                    <a:ext uri="{FF2B5EF4-FFF2-40B4-BE49-F238E27FC236}">
                      <a16:creationId xmlns="" xmlns:a16="http://schemas.microsoft.com/office/drawing/2014/main" id="{BD23DE14-3072-4582-9EC3-82438872C6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Line 168">
                  <a:extLst>
                    <a:ext uri="{FF2B5EF4-FFF2-40B4-BE49-F238E27FC236}">
                      <a16:creationId xmlns="" xmlns:a16="http://schemas.microsoft.com/office/drawing/2014/main" id="{B239EA66-00C5-4301-AA4A-38D1E3D395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Line 169">
                  <a:extLst>
                    <a:ext uri="{FF2B5EF4-FFF2-40B4-BE49-F238E27FC236}">
                      <a16:creationId xmlns="" xmlns:a16="http://schemas.microsoft.com/office/drawing/2014/main" id="{18545534-715C-4C68-AB35-CC698EB5A2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Line 170">
                  <a:extLst>
                    <a:ext uri="{FF2B5EF4-FFF2-40B4-BE49-F238E27FC236}">
                      <a16:creationId xmlns="" xmlns:a16="http://schemas.microsoft.com/office/drawing/2014/main" id="{57CB1FD9-8FB3-42AF-A82E-A54358360E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Line 171">
                  <a:extLst>
                    <a:ext uri="{FF2B5EF4-FFF2-40B4-BE49-F238E27FC236}">
                      <a16:creationId xmlns="" xmlns:a16="http://schemas.microsoft.com/office/drawing/2014/main" id="{813BF5D1-18F3-453C-8BF5-5577B8F4BE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Line 172">
                  <a:extLst>
                    <a:ext uri="{FF2B5EF4-FFF2-40B4-BE49-F238E27FC236}">
                      <a16:creationId xmlns="" xmlns:a16="http://schemas.microsoft.com/office/drawing/2014/main" id="{380DDB3E-51F6-4804-9432-246574F136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173">
                <a:extLst>
                  <a:ext uri="{FF2B5EF4-FFF2-40B4-BE49-F238E27FC236}">
                    <a16:creationId xmlns="" xmlns:a16="http://schemas.microsoft.com/office/drawing/2014/main" id="{01398429-E150-4B32-92AE-9444ADC596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906" y="11340"/>
                <a:ext cx="1484" cy="720"/>
                <a:chOff x="10064" y="12958"/>
                <a:chExt cx="1575" cy="720"/>
              </a:xfrm>
            </p:grpSpPr>
            <p:sp>
              <p:nvSpPr>
                <p:cNvPr id="21" name="Rectangle 174">
                  <a:extLst>
                    <a:ext uri="{FF2B5EF4-FFF2-40B4-BE49-F238E27FC236}">
                      <a16:creationId xmlns="" xmlns:a16="http://schemas.microsoft.com/office/drawing/2014/main" id="{7FFAAD88-799C-447A-BAA5-82C451DBCB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64" y="12958"/>
                  <a:ext cx="1575" cy="7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Line 175">
                  <a:extLst>
                    <a:ext uri="{FF2B5EF4-FFF2-40B4-BE49-F238E27FC236}">
                      <a16:creationId xmlns="" xmlns:a16="http://schemas.microsoft.com/office/drawing/2014/main" id="{8F46A929-8721-48A6-975D-1174441BA2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67" y="13102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Line 176">
                  <a:extLst>
                    <a:ext uri="{FF2B5EF4-FFF2-40B4-BE49-F238E27FC236}">
                      <a16:creationId xmlns="" xmlns:a16="http://schemas.microsoft.com/office/drawing/2014/main" id="{136FA98B-23CC-4292-A308-EF239E791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67" y="13245"/>
                  <a:ext cx="1572" cy="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Line 177">
                  <a:extLst>
                    <a:ext uri="{FF2B5EF4-FFF2-40B4-BE49-F238E27FC236}">
                      <a16:creationId xmlns="" xmlns:a16="http://schemas.microsoft.com/office/drawing/2014/main" id="{629865EF-686C-4EA7-BFA1-FC73F82EAE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67" y="13389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Line 178">
                  <a:extLst>
                    <a:ext uri="{FF2B5EF4-FFF2-40B4-BE49-F238E27FC236}">
                      <a16:creationId xmlns="" xmlns:a16="http://schemas.microsoft.com/office/drawing/2014/main" id="{D109584C-47B2-4768-9639-D4860AEF67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67" y="13533"/>
                  <a:ext cx="1572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Line 179">
                  <a:extLst>
                    <a:ext uri="{FF2B5EF4-FFF2-40B4-BE49-F238E27FC236}">
                      <a16:creationId xmlns="" xmlns:a16="http://schemas.microsoft.com/office/drawing/2014/main" id="{8DC635F5-02D6-42B4-B058-B5A02A09E4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64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Line 180">
                  <a:extLst>
                    <a:ext uri="{FF2B5EF4-FFF2-40B4-BE49-F238E27FC236}">
                      <a16:creationId xmlns="" xmlns:a16="http://schemas.microsoft.com/office/drawing/2014/main" id="{9975CB91-9CB5-4075-A2FA-E5EBD40C02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461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Line 181">
                  <a:extLst>
                    <a:ext uri="{FF2B5EF4-FFF2-40B4-BE49-F238E27FC236}">
                      <a16:creationId xmlns="" xmlns:a16="http://schemas.microsoft.com/office/drawing/2014/main" id="{205C53A7-D4F4-4433-8D6F-269A72D90A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65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Line 182">
                  <a:extLst>
                    <a:ext uri="{FF2B5EF4-FFF2-40B4-BE49-F238E27FC236}">
                      <a16:creationId xmlns="" xmlns:a16="http://schemas.microsoft.com/office/drawing/2014/main" id="{075D7E22-D412-408E-BEB1-B9948D8D0A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855" y="12960"/>
                  <a:ext cx="0" cy="7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Line 183">
                  <a:extLst>
                    <a:ext uri="{FF2B5EF4-FFF2-40B4-BE49-F238E27FC236}">
                      <a16:creationId xmlns="" xmlns:a16="http://schemas.microsoft.com/office/drawing/2014/main" id="{421F78F1-ADE0-4DDA-8A4F-D71C552A94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52" y="12959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Line 184">
                  <a:extLst>
                    <a:ext uri="{FF2B5EF4-FFF2-40B4-BE49-F238E27FC236}">
                      <a16:creationId xmlns="" xmlns:a16="http://schemas.microsoft.com/office/drawing/2014/main" id="{2BA2287A-854D-4129-893C-5924325ED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248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Line 185">
                  <a:extLst>
                    <a:ext uri="{FF2B5EF4-FFF2-40B4-BE49-F238E27FC236}">
                      <a16:creationId xmlns="" xmlns:a16="http://schemas.microsoft.com/office/drawing/2014/main" id="{ED655307-21DC-4C80-BAB9-A4F10D6772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45" y="12958"/>
                  <a:ext cx="0" cy="71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89" name="TextBox 188"/>
          <p:cNvSpPr txBox="1"/>
          <p:nvPr/>
        </p:nvSpPr>
        <p:spPr>
          <a:xfrm>
            <a:off x="876300" y="1441800"/>
            <a:ext cx="13643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HP001" pitchFamily="34" charset="-93"/>
              </a:rPr>
              <a:t>cm</a:t>
            </a:r>
            <a:endParaRPr lang="en-US" sz="6600" dirty="0">
              <a:latin typeface="HP001" pitchFamily="34" charset="-93"/>
            </a:endParaRPr>
          </a:p>
        </p:txBody>
      </p:sp>
      <p:sp>
        <p:nvSpPr>
          <p:cNvPr id="190" name="Text Box 66"/>
          <p:cNvSpPr txBox="1">
            <a:spLocks noChangeArrowheads="1"/>
          </p:cNvSpPr>
          <p:nvPr/>
        </p:nvSpPr>
        <p:spPr bwMode="auto">
          <a:xfrm>
            <a:off x="3562350" y="1466850"/>
            <a:ext cx="1371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>
                <a:latin typeface="HP001" pitchFamily="34" charset="-93"/>
              </a:rPr>
              <a:t>cm</a:t>
            </a:r>
          </a:p>
        </p:txBody>
      </p:sp>
      <p:pic>
        <p:nvPicPr>
          <p:cNvPr id="191" name="Picture 3" descr="Screen Clippi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88" y="3781425"/>
            <a:ext cx="8688387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" name="TextBox 191"/>
          <p:cNvSpPr txBox="1">
            <a:spLocks noChangeArrowheads="1"/>
          </p:cNvSpPr>
          <p:nvPr/>
        </p:nvSpPr>
        <p:spPr bwMode="auto">
          <a:xfrm>
            <a:off x="442913" y="4140200"/>
            <a:ext cx="80010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100" b="1" dirty="0">
                <a:latin typeface="HP001" pitchFamily="34" charset="-93"/>
              </a:rPr>
              <a:t>cm</a:t>
            </a:r>
            <a:r>
              <a:rPr lang="en-US" sz="3100" b="1" dirty="0">
                <a:latin typeface="HP001 5 hàng" pitchFamily="34" charset="-93"/>
              </a:rPr>
              <a:t>      </a:t>
            </a:r>
            <a:r>
              <a:rPr lang="en-US" sz="3100" b="1" dirty="0" smtClean="0">
                <a:latin typeface="HP001 5 hàng" pitchFamily="34" charset="-93"/>
              </a:rPr>
              <a:t>   </a:t>
            </a:r>
            <a:r>
              <a:rPr lang="en-US" sz="3100" b="1" dirty="0" smtClean="0">
                <a:latin typeface="HP001" pitchFamily="34" charset="-93"/>
              </a:rPr>
              <a:t>cm      </a:t>
            </a:r>
            <a:r>
              <a:rPr lang="en-US" sz="3100" b="1" dirty="0">
                <a:latin typeface="HP001" pitchFamily="34" charset="-93"/>
              </a:rPr>
              <a:t>cm      cm      cm      cm</a:t>
            </a:r>
          </a:p>
        </p:txBody>
      </p:sp>
    </p:spTree>
    <p:extLst>
      <p:ext uri="{BB962C8B-B14F-4D97-AF65-F5344CB8AC3E}">
        <p14:creationId xmlns:p14="http://schemas.microsoft.com/office/powerpoint/2010/main" xmlns="" val="217594107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9" grpId="0"/>
      <p:bldP spid="1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22353" y="1343818"/>
            <a:ext cx="1401762" cy="2519363"/>
            <a:chOff x="3856038" y="3657600"/>
            <a:chExt cx="1401762" cy="2519363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 rot="3038156">
              <a:off x="3157537" y="4672013"/>
              <a:ext cx="2519363" cy="49053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>
                <a:latin typeface="Calibri" pitchFamily="34" charset="0"/>
              </a:endParaRPr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rot="3038156">
              <a:off x="4169569" y="4296569"/>
              <a:ext cx="0" cy="1095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rot="3038156">
              <a:off x="4429919" y="4612481"/>
              <a:ext cx="0" cy="1095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rot="3038156">
              <a:off x="3910807" y="3980656"/>
              <a:ext cx="0" cy="1095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rot="3038156">
              <a:off x="4945857" y="5242719"/>
              <a:ext cx="0" cy="1095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rot="3038156">
              <a:off x="5203032" y="5557044"/>
              <a:ext cx="0" cy="1095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rot="3038156">
              <a:off x="4687094" y="4926806"/>
              <a:ext cx="0" cy="1095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3" name="Text Box 13"/>
          <p:cNvSpPr txBox="1">
            <a:spLocks noChangeArrowheads="1"/>
          </p:cNvSpPr>
          <p:nvPr/>
        </p:nvSpPr>
        <p:spPr bwMode="auto">
          <a:xfrm rot="3038156">
            <a:off x="3900806" y="2000437"/>
            <a:ext cx="28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1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 rot="3038156">
            <a:off x="4174088" y="2328317"/>
            <a:ext cx="28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 rot="3038156">
            <a:off x="4401123" y="2622795"/>
            <a:ext cx="267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3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 rot="3038156">
            <a:off x="4669624" y="3004329"/>
            <a:ext cx="28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4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 rot="3038156">
            <a:off x="4894772" y="3287879"/>
            <a:ext cx="28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5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 rot="3038156">
            <a:off x="3621404" y="1690994"/>
            <a:ext cx="28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0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rot="-3879364">
            <a:off x="6201202" y="2614437"/>
            <a:ext cx="2895600" cy="504825"/>
            <a:chOff x="3648" y="3216"/>
            <a:chExt cx="1824" cy="444"/>
          </a:xfrm>
        </p:grpSpPr>
        <p:sp>
          <p:nvSpPr>
            <p:cNvPr id="7211" name="Rectangle 21"/>
            <p:cNvSpPr>
              <a:spLocks noChangeArrowheads="1"/>
            </p:cNvSpPr>
            <p:nvPr/>
          </p:nvSpPr>
          <p:spPr bwMode="auto">
            <a:xfrm>
              <a:off x="3648" y="3216"/>
              <a:ext cx="1824" cy="4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12" name="Line 22"/>
            <p:cNvSpPr>
              <a:spLocks noChangeShapeType="1"/>
            </p:cNvSpPr>
            <p:nvPr/>
          </p:nvSpPr>
          <p:spPr bwMode="auto">
            <a:xfrm>
              <a:off x="4050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Line 23"/>
            <p:cNvSpPr>
              <a:spLocks noChangeShapeType="1"/>
            </p:cNvSpPr>
            <p:nvPr/>
          </p:nvSpPr>
          <p:spPr bwMode="auto">
            <a:xfrm>
              <a:off x="4308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24"/>
            <p:cNvSpPr>
              <a:spLocks noChangeShapeType="1"/>
            </p:cNvSpPr>
            <p:nvPr/>
          </p:nvSpPr>
          <p:spPr bwMode="auto">
            <a:xfrm>
              <a:off x="3793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25"/>
            <p:cNvSpPr>
              <a:spLocks noChangeShapeType="1"/>
            </p:cNvSpPr>
            <p:nvPr/>
          </p:nvSpPr>
          <p:spPr bwMode="auto">
            <a:xfrm>
              <a:off x="4821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Line 26"/>
            <p:cNvSpPr>
              <a:spLocks noChangeShapeType="1"/>
            </p:cNvSpPr>
            <p:nvPr/>
          </p:nvSpPr>
          <p:spPr bwMode="auto">
            <a:xfrm>
              <a:off x="5077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Line 27"/>
            <p:cNvSpPr>
              <a:spLocks noChangeShapeType="1"/>
            </p:cNvSpPr>
            <p:nvPr/>
          </p:nvSpPr>
          <p:spPr bwMode="auto">
            <a:xfrm>
              <a:off x="4564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Line 28"/>
            <p:cNvSpPr>
              <a:spLocks noChangeShapeType="1"/>
            </p:cNvSpPr>
            <p:nvPr/>
          </p:nvSpPr>
          <p:spPr bwMode="auto">
            <a:xfrm>
              <a:off x="5335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Text Box 29"/>
            <p:cNvSpPr txBox="1">
              <a:spLocks noChangeArrowheads="1"/>
            </p:cNvSpPr>
            <p:nvPr/>
          </p:nvSpPr>
          <p:spPr bwMode="auto">
            <a:xfrm>
              <a:off x="3958" y="3361"/>
              <a:ext cx="17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7220" name="Text Box 30"/>
            <p:cNvSpPr txBox="1">
              <a:spLocks noChangeArrowheads="1"/>
            </p:cNvSpPr>
            <p:nvPr/>
          </p:nvSpPr>
          <p:spPr bwMode="auto">
            <a:xfrm>
              <a:off x="4207" y="3363"/>
              <a:ext cx="17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7221" name="Text Box 31"/>
            <p:cNvSpPr txBox="1">
              <a:spLocks noChangeArrowheads="1"/>
            </p:cNvSpPr>
            <p:nvPr/>
          </p:nvSpPr>
          <p:spPr bwMode="auto">
            <a:xfrm>
              <a:off x="4466" y="3363"/>
              <a:ext cx="17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7222" name="Text Box 32"/>
            <p:cNvSpPr txBox="1">
              <a:spLocks noChangeArrowheads="1"/>
            </p:cNvSpPr>
            <p:nvPr/>
          </p:nvSpPr>
          <p:spPr bwMode="auto">
            <a:xfrm>
              <a:off x="4725" y="3364"/>
              <a:ext cx="17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4</a:t>
              </a:r>
            </a:p>
          </p:txBody>
        </p:sp>
        <p:sp>
          <p:nvSpPr>
            <p:cNvPr id="7223" name="Text Box 33"/>
            <p:cNvSpPr txBox="1">
              <a:spLocks noChangeArrowheads="1"/>
            </p:cNvSpPr>
            <p:nvPr/>
          </p:nvSpPr>
          <p:spPr bwMode="auto">
            <a:xfrm>
              <a:off x="4985" y="3363"/>
              <a:ext cx="17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5</a:t>
              </a:r>
            </a:p>
          </p:txBody>
        </p:sp>
        <p:sp>
          <p:nvSpPr>
            <p:cNvPr id="7224" name="Text Box 34"/>
            <p:cNvSpPr txBox="1">
              <a:spLocks noChangeArrowheads="1"/>
            </p:cNvSpPr>
            <p:nvPr/>
          </p:nvSpPr>
          <p:spPr bwMode="auto">
            <a:xfrm>
              <a:off x="5242" y="3363"/>
              <a:ext cx="17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6</a:t>
              </a:r>
            </a:p>
          </p:txBody>
        </p:sp>
        <p:sp>
          <p:nvSpPr>
            <p:cNvPr id="7225" name="Text Box 35"/>
            <p:cNvSpPr txBox="1">
              <a:spLocks noChangeArrowheads="1"/>
            </p:cNvSpPr>
            <p:nvPr/>
          </p:nvSpPr>
          <p:spPr bwMode="auto">
            <a:xfrm>
              <a:off x="3700" y="3363"/>
              <a:ext cx="17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41350" y="2057400"/>
            <a:ext cx="1676400" cy="609600"/>
            <a:chOff x="1728" y="2784"/>
            <a:chExt cx="1056" cy="432"/>
          </a:xfrm>
        </p:grpSpPr>
        <p:sp>
          <p:nvSpPr>
            <p:cNvPr id="7202" name="Rectangle 37"/>
            <p:cNvSpPr>
              <a:spLocks noChangeArrowheads="1"/>
            </p:cNvSpPr>
            <p:nvPr/>
          </p:nvSpPr>
          <p:spPr bwMode="auto">
            <a:xfrm>
              <a:off x="1728" y="2784"/>
              <a:ext cx="1056" cy="4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03" name="Line 38"/>
            <p:cNvSpPr>
              <a:spLocks noChangeShapeType="1"/>
            </p:cNvSpPr>
            <p:nvPr/>
          </p:nvSpPr>
          <p:spPr bwMode="auto">
            <a:xfrm>
              <a:off x="2122" y="2788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39"/>
            <p:cNvSpPr>
              <a:spLocks noChangeShapeType="1"/>
            </p:cNvSpPr>
            <p:nvPr/>
          </p:nvSpPr>
          <p:spPr bwMode="auto">
            <a:xfrm>
              <a:off x="2380" y="2788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40"/>
            <p:cNvSpPr>
              <a:spLocks noChangeShapeType="1"/>
            </p:cNvSpPr>
            <p:nvPr/>
          </p:nvSpPr>
          <p:spPr bwMode="auto">
            <a:xfrm>
              <a:off x="1865" y="2788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41"/>
            <p:cNvSpPr>
              <a:spLocks noChangeShapeType="1"/>
            </p:cNvSpPr>
            <p:nvPr/>
          </p:nvSpPr>
          <p:spPr bwMode="auto">
            <a:xfrm>
              <a:off x="2636" y="2788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Text Box 42"/>
            <p:cNvSpPr txBox="1">
              <a:spLocks noChangeArrowheads="1"/>
            </p:cNvSpPr>
            <p:nvPr/>
          </p:nvSpPr>
          <p:spPr bwMode="auto">
            <a:xfrm>
              <a:off x="2035" y="2933"/>
              <a:ext cx="17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7208" name="Text Box 43"/>
            <p:cNvSpPr txBox="1">
              <a:spLocks noChangeArrowheads="1"/>
            </p:cNvSpPr>
            <p:nvPr/>
          </p:nvSpPr>
          <p:spPr bwMode="auto">
            <a:xfrm>
              <a:off x="2284" y="2933"/>
              <a:ext cx="17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7209" name="Text Box 44"/>
            <p:cNvSpPr txBox="1">
              <a:spLocks noChangeArrowheads="1"/>
            </p:cNvSpPr>
            <p:nvPr/>
          </p:nvSpPr>
          <p:spPr bwMode="auto">
            <a:xfrm>
              <a:off x="2543" y="2933"/>
              <a:ext cx="17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7210" name="Text Box 45"/>
            <p:cNvSpPr txBox="1">
              <a:spLocks noChangeArrowheads="1"/>
            </p:cNvSpPr>
            <p:nvPr/>
          </p:nvSpPr>
          <p:spPr bwMode="auto">
            <a:xfrm>
              <a:off x="1776" y="2933"/>
              <a:ext cx="17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838200" y="2019300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4037690" y="1618368"/>
            <a:ext cx="1054100" cy="1298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 flipV="1">
            <a:off x="6837966" y="1983767"/>
            <a:ext cx="901700" cy="190313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1676400" y="3164728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cm</a:t>
            </a: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988514" y="3164727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cm</a:t>
            </a: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8288142" y="3771061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cm</a:t>
            </a:r>
          </a:p>
        </p:txBody>
      </p:sp>
      <p:sp>
        <p:nvSpPr>
          <p:cNvPr id="10315" name="Text Box 75"/>
          <p:cNvSpPr txBox="1">
            <a:spLocks noChangeArrowheads="1"/>
          </p:cNvSpPr>
          <p:nvPr/>
        </p:nvSpPr>
        <p:spPr bwMode="auto">
          <a:xfrm>
            <a:off x="439219" y="666750"/>
            <a:ext cx="8580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0066"/>
                </a:solidFill>
                <a:latin typeface="Calibri" pitchFamily="34" charset="0"/>
              </a:rPr>
              <a:t>Bài</a:t>
            </a:r>
            <a:r>
              <a:rPr lang="en-US" sz="3200" b="1" u="sng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u="sng" dirty="0" smtClean="0">
                <a:solidFill>
                  <a:srgbClr val="000066"/>
                </a:solidFill>
                <a:latin typeface="Calibri" pitchFamily="34" charset="0"/>
              </a:rPr>
              <a:t>2.</a:t>
            </a:r>
            <a:r>
              <a:rPr lang="en-US" sz="32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Viết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số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thích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hợp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vào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ô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trống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rồi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đọc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số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đo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1073149" y="3143712"/>
            <a:ext cx="585788" cy="609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 dirty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62" name="Rectangle 68"/>
          <p:cNvSpPr>
            <a:spLocks noChangeArrowheads="1"/>
          </p:cNvSpPr>
          <p:nvPr/>
        </p:nvSpPr>
        <p:spPr bwMode="auto">
          <a:xfrm>
            <a:off x="3287397" y="3172604"/>
            <a:ext cx="647381" cy="609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 dirty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63" name="Rectangle 66"/>
          <p:cNvSpPr>
            <a:spLocks noChangeArrowheads="1"/>
          </p:cNvSpPr>
          <p:nvPr/>
        </p:nvSpPr>
        <p:spPr bwMode="auto">
          <a:xfrm>
            <a:off x="7739601" y="3728198"/>
            <a:ext cx="548476" cy="609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 dirty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6969" y="3167074"/>
            <a:ext cx="677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436854" y="3128432"/>
            <a:ext cx="677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7821524" y="3732961"/>
            <a:ext cx="677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10254" grpId="0"/>
      <p:bldP spid="10255" grpId="0"/>
      <p:bldP spid="10256" grpId="0"/>
      <p:bldP spid="10257" grpId="0"/>
      <p:bldP spid="10259" grpId="0"/>
      <p:bldP spid="10286" grpId="0" animBg="1"/>
      <p:bldP spid="10287" grpId="0" animBg="1"/>
      <p:bldP spid="10290" grpId="0" animBg="1"/>
      <p:bldP spid="10294" grpId="0"/>
      <p:bldP spid="10296" grpId="0"/>
      <p:bldP spid="10298" grpId="0"/>
      <p:bldP spid="10315" grpId="0"/>
      <p:bldP spid="61" grpId="0" animBg="1"/>
      <p:bldP spid="62" grpId="0" animBg="1"/>
      <p:bldP spid="63" grpId="0" animBg="1"/>
      <p:bldP spid="245" grpId="0"/>
      <p:bldP spid="2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895600"/>
            <a:ext cx="1676400" cy="609600"/>
            <a:chOff x="1728" y="2784"/>
            <a:chExt cx="1056" cy="432"/>
          </a:xfrm>
        </p:grpSpPr>
        <p:sp>
          <p:nvSpPr>
            <p:cNvPr id="8232" name="Rectangle 5"/>
            <p:cNvSpPr>
              <a:spLocks noChangeArrowheads="1"/>
            </p:cNvSpPr>
            <p:nvPr/>
          </p:nvSpPr>
          <p:spPr bwMode="auto">
            <a:xfrm>
              <a:off x="1728" y="2784"/>
              <a:ext cx="1056" cy="4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33" name="Line 6"/>
            <p:cNvSpPr>
              <a:spLocks noChangeShapeType="1"/>
            </p:cNvSpPr>
            <p:nvPr/>
          </p:nvSpPr>
          <p:spPr bwMode="auto">
            <a:xfrm>
              <a:off x="2122" y="2788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7"/>
            <p:cNvSpPr>
              <a:spLocks noChangeShapeType="1"/>
            </p:cNvSpPr>
            <p:nvPr/>
          </p:nvSpPr>
          <p:spPr bwMode="auto">
            <a:xfrm>
              <a:off x="2380" y="2788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8"/>
            <p:cNvSpPr>
              <a:spLocks noChangeShapeType="1"/>
            </p:cNvSpPr>
            <p:nvPr/>
          </p:nvSpPr>
          <p:spPr bwMode="auto">
            <a:xfrm>
              <a:off x="1865" y="2788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Line 9"/>
            <p:cNvSpPr>
              <a:spLocks noChangeShapeType="1"/>
            </p:cNvSpPr>
            <p:nvPr/>
          </p:nvSpPr>
          <p:spPr bwMode="auto">
            <a:xfrm>
              <a:off x="2636" y="2788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Text Box 10"/>
            <p:cNvSpPr txBox="1">
              <a:spLocks noChangeArrowheads="1"/>
            </p:cNvSpPr>
            <p:nvPr/>
          </p:nvSpPr>
          <p:spPr bwMode="auto">
            <a:xfrm>
              <a:off x="2035" y="2933"/>
              <a:ext cx="17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8238" name="Text Box 11"/>
            <p:cNvSpPr txBox="1">
              <a:spLocks noChangeArrowheads="1"/>
            </p:cNvSpPr>
            <p:nvPr/>
          </p:nvSpPr>
          <p:spPr bwMode="auto">
            <a:xfrm>
              <a:off x="2284" y="2933"/>
              <a:ext cx="17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8239" name="Text Box 12"/>
            <p:cNvSpPr txBox="1">
              <a:spLocks noChangeArrowheads="1"/>
            </p:cNvSpPr>
            <p:nvPr/>
          </p:nvSpPr>
          <p:spPr bwMode="auto">
            <a:xfrm>
              <a:off x="2543" y="2933"/>
              <a:ext cx="17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8240" name="Text Box 13"/>
            <p:cNvSpPr txBox="1">
              <a:spLocks noChangeArrowheads="1"/>
            </p:cNvSpPr>
            <p:nvPr/>
          </p:nvSpPr>
          <p:spPr bwMode="auto">
            <a:xfrm>
              <a:off x="1776" y="2933"/>
              <a:ext cx="17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914400" y="2895600"/>
            <a:ext cx="1447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3429000" y="2895600"/>
            <a:ext cx="2057400" cy="609600"/>
            <a:chOff x="2064" y="2544"/>
            <a:chExt cx="1296" cy="384"/>
          </a:xfrm>
        </p:grpSpPr>
        <p:sp>
          <p:nvSpPr>
            <p:cNvPr id="8221" name="Rectangle 30"/>
            <p:cNvSpPr>
              <a:spLocks noChangeArrowheads="1"/>
            </p:cNvSpPr>
            <p:nvPr/>
          </p:nvSpPr>
          <p:spPr bwMode="auto">
            <a:xfrm>
              <a:off x="2064" y="2544"/>
              <a:ext cx="1296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22" name="Line 31"/>
            <p:cNvSpPr>
              <a:spLocks noChangeShapeType="1"/>
            </p:cNvSpPr>
            <p:nvPr/>
          </p:nvSpPr>
          <p:spPr bwMode="auto">
            <a:xfrm>
              <a:off x="2466" y="2544"/>
              <a:ext cx="0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32"/>
            <p:cNvSpPr>
              <a:spLocks noChangeShapeType="1"/>
            </p:cNvSpPr>
            <p:nvPr/>
          </p:nvSpPr>
          <p:spPr bwMode="auto">
            <a:xfrm>
              <a:off x="2724" y="2544"/>
              <a:ext cx="0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33"/>
            <p:cNvSpPr>
              <a:spLocks noChangeShapeType="1"/>
            </p:cNvSpPr>
            <p:nvPr/>
          </p:nvSpPr>
          <p:spPr bwMode="auto">
            <a:xfrm>
              <a:off x="2209" y="2544"/>
              <a:ext cx="0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4"/>
            <p:cNvSpPr>
              <a:spLocks noChangeShapeType="1"/>
            </p:cNvSpPr>
            <p:nvPr/>
          </p:nvSpPr>
          <p:spPr bwMode="auto">
            <a:xfrm>
              <a:off x="3237" y="2544"/>
              <a:ext cx="0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36"/>
            <p:cNvSpPr>
              <a:spLocks noChangeShapeType="1"/>
            </p:cNvSpPr>
            <p:nvPr/>
          </p:nvSpPr>
          <p:spPr bwMode="auto">
            <a:xfrm>
              <a:off x="2980" y="2544"/>
              <a:ext cx="0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Text Box 38"/>
            <p:cNvSpPr txBox="1">
              <a:spLocks noChangeArrowheads="1"/>
            </p:cNvSpPr>
            <p:nvPr/>
          </p:nvSpPr>
          <p:spPr bwMode="auto">
            <a:xfrm>
              <a:off x="2379" y="2672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8228" name="Text Box 39"/>
            <p:cNvSpPr txBox="1">
              <a:spLocks noChangeArrowheads="1"/>
            </p:cNvSpPr>
            <p:nvPr/>
          </p:nvSpPr>
          <p:spPr bwMode="auto">
            <a:xfrm>
              <a:off x="2628" y="2672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8229" name="Text Box 40"/>
            <p:cNvSpPr txBox="1">
              <a:spLocks noChangeArrowheads="1"/>
            </p:cNvSpPr>
            <p:nvPr/>
          </p:nvSpPr>
          <p:spPr bwMode="auto">
            <a:xfrm>
              <a:off x="2887" y="2672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8230" name="Text Box 41"/>
            <p:cNvSpPr txBox="1">
              <a:spLocks noChangeArrowheads="1"/>
            </p:cNvSpPr>
            <p:nvPr/>
          </p:nvSpPr>
          <p:spPr bwMode="auto">
            <a:xfrm>
              <a:off x="3146" y="2672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4</a:t>
              </a:r>
            </a:p>
          </p:txBody>
        </p:sp>
        <p:sp>
          <p:nvSpPr>
            <p:cNvPr id="8231" name="Text Box 44"/>
            <p:cNvSpPr txBox="1">
              <a:spLocks noChangeArrowheads="1"/>
            </p:cNvSpPr>
            <p:nvPr/>
          </p:nvSpPr>
          <p:spPr bwMode="auto">
            <a:xfrm>
              <a:off x="2120" y="2672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1309" name="Line 45"/>
          <p:cNvSpPr>
            <a:spLocks noChangeShapeType="1"/>
          </p:cNvSpPr>
          <p:nvPr/>
        </p:nvSpPr>
        <p:spPr bwMode="auto">
          <a:xfrm flipV="1">
            <a:off x="3643313" y="2743200"/>
            <a:ext cx="1233487" cy="152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6172200" y="2895600"/>
            <a:ext cx="2057400" cy="609600"/>
            <a:chOff x="2064" y="2544"/>
            <a:chExt cx="1296" cy="384"/>
          </a:xfrm>
        </p:grpSpPr>
        <p:sp>
          <p:nvSpPr>
            <p:cNvPr id="8210" name="Rectangle 50"/>
            <p:cNvSpPr>
              <a:spLocks noChangeArrowheads="1"/>
            </p:cNvSpPr>
            <p:nvPr/>
          </p:nvSpPr>
          <p:spPr bwMode="auto">
            <a:xfrm>
              <a:off x="2064" y="2544"/>
              <a:ext cx="1296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11" name="Line 51"/>
            <p:cNvSpPr>
              <a:spLocks noChangeShapeType="1"/>
            </p:cNvSpPr>
            <p:nvPr/>
          </p:nvSpPr>
          <p:spPr bwMode="auto">
            <a:xfrm>
              <a:off x="2466" y="2544"/>
              <a:ext cx="0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52"/>
            <p:cNvSpPr>
              <a:spLocks noChangeShapeType="1"/>
            </p:cNvSpPr>
            <p:nvPr/>
          </p:nvSpPr>
          <p:spPr bwMode="auto">
            <a:xfrm>
              <a:off x="2724" y="2544"/>
              <a:ext cx="0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53"/>
            <p:cNvSpPr>
              <a:spLocks noChangeShapeType="1"/>
            </p:cNvSpPr>
            <p:nvPr/>
          </p:nvSpPr>
          <p:spPr bwMode="auto">
            <a:xfrm>
              <a:off x="2209" y="2544"/>
              <a:ext cx="0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54"/>
            <p:cNvSpPr>
              <a:spLocks noChangeShapeType="1"/>
            </p:cNvSpPr>
            <p:nvPr/>
          </p:nvSpPr>
          <p:spPr bwMode="auto">
            <a:xfrm>
              <a:off x="3237" y="2544"/>
              <a:ext cx="0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55"/>
            <p:cNvSpPr>
              <a:spLocks noChangeShapeType="1"/>
            </p:cNvSpPr>
            <p:nvPr/>
          </p:nvSpPr>
          <p:spPr bwMode="auto">
            <a:xfrm>
              <a:off x="2980" y="2544"/>
              <a:ext cx="0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Text Box 56"/>
            <p:cNvSpPr txBox="1">
              <a:spLocks noChangeArrowheads="1"/>
            </p:cNvSpPr>
            <p:nvPr/>
          </p:nvSpPr>
          <p:spPr bwMode="auto">
            <a:xfrm>
              <a:off x="2379" y="2672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8217" name="Text Box 57"/>
            <p:cNvSpPr txBox="1">
              <a:spLocks noChangeArrowheads="1"/>
            </p:cNvSpPr>
            <p:nvPr/>
          </p:nvSpPr>
          <p:spPr bwMode="auto">
            <a:xfrm>
              <a:off x="2628" y="2672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8218" name="Text Box 58"/>
            <p:cNvSpPr txBox="1">
              <a:spLocks noChangeArrowheads="1"/>
            </p:cNvSpPr>
            <p:nvPr/>
          </p:nvSpPr>
          <p:spPr bwMode="auto">
            <a:xfrm>
              <a:off x="2887" y="2672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8219" name="Text Box 59"/>
            <p:cNvSpPr txBox="1">
              <a:spLocks noChangeArrowheads="1"/>
            </p:cNvSpPr>
            <p:nvPr/>
          </p:nvSpPr>
          <p:spPr bwMode="auto">
            <a:xfrm>
              <a:off x="3146" y="2672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4</a:t>
              </a:r>
            </a:p>
          </p:txBody>
        </p:sp>
        <p:sp>
          <p:nvSpPr>
            <p:cNvPr id="8220" name="Text Box 60"/>
            <p:cNvSpPr txBox="1">
              <a:spLocks noChangeArrowheads="1"/>
            </p:cNvSpPr>
            <p:nvPr/>
          </p:nvSpPr>
          <p:spPr bwMode="auto">
            <a:xfrm>
              <a:off x="2120" y="2672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1325" name="Line 61"/>
          <p:cNvSpPr>
            <a:spLocks noChangeShapeType="1"/>
          </p:cNvSpPr>
          <p:nvPr/>
        </p:nvSpPr>
        <p:spPr bwMode="auto">
          <a:xfrm>
            <a:off x="6386513" y="2895600"/>
            <a:ext cx="838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4038600" y="3733800"/>
            <a:ext cx="1066800" cy="609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1219200" y="3733800"/>
            <a:ext cx="1066800" cy="609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6705600" y="3733800"/>
            <a:ext cx="1066800" cy="609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8203" name="Text Box 70"/>
          <p:cNvSpPr txBox="1">
            <a:spLocks noChangeArrowheads="1"/>
          </p:cNvSpPr>
          <p:nvPr/>
        </p:nvSpPr>
        <p:spPr bwMode="auto">
          <a:xfrm>
            <a:off x="438150" y="991284"/>
            <a:ext cx="8267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>
                <a:solidFill>
                  <a:srgbClr val="000066"/>
                </a:solidFill>
                <a:latin typeface="Calibri" pitchFamily="34" charset="0"/>
              </a:rPr>
              <a:t>Bài</a:t>
            </a:r>
            <a:r>
              <a:rPr lang="en-US" sz="3600" b="1" u="sng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600" b="1" u="sng" dirty="0" smtClean="0">
                <a:solidFill>
                  <a:srgbClr val="000066"/>
                </a:solidFill>
                <a:latin typeface="Calibri" pitchFamily="34" charset="0"/>
              </a:rPr>
              <a:t>3.</a:t>
            </a:r>
            <a:r>
              <a:rPr lang="en-US" sz="36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latin typeface="Calibri" pitchFamily="34" charset="0"/>
              </a:rPr>
              <a:t>Đặt</a:t>
            </a:r>
            <a:r>
              <a:rPr lang="en-US" sz="3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latin typeface="Calibri" pitchFamily="34" charset="0"/>
              </a:rPr>
              <a:t>thước</a:t>
            </a:r>
            <a:r>
              <a:rPr lang="en-US" sz="3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latin typeface="Calibri" pitchFamily="34" charset="0"/>
              </a:rPr>
              <a:t>đúng</a:t>
            </a:r>
            <a:r>
              <a:rPr lang="en-US" sz="3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0066"/>
                </a:solidFill>
                <a:latin typeface="Calibri" pitchFamily="34" charset="0"/>
              </a:rPr>
              <a:t>ghi</a:t>
            </a:r>
            <a:r>
              <a:rPr lang="en-US" sz="36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đ</a:t>
            </a:r>
            <a:r>
              <a:rPr lang="en-US" sz="3600" b="1" dirty="0" smtClean="0">
                <a:solidFill>
                  <a:srgbClr val="000066"/>
                </a:solidFill>
                <a:latin typeface="Calibri" pitchFamily="34" charset="0"/>
              </a:rPr>
              <a:t>, </a:t>
            </a:r>
            <a:r>
              <a:rPr lang="en-US" sz="3600" b="1" dirty="0" err="1">
                <a:solidFill>
                  <a:srgbClr val="000066"/>
                </a:solidFill>
                <a:latin typeface="Calibri" pitchFamily="34" charset="0"/>
              </a:rPr>
              <a:t>sai</a:t>
            </a:r>
            <a:r>
              <a:rPr lang="en-US" sz="3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0066"/>
                </a:solidFill>
                <a:latin typeface="Calibri" pitchFamily="34" charset="0"/>
              </a:rPr>
              <a:t>ghi</a:t>
            </a:r>
            <a:r>
              <a:rPr lang="en-US" sz="36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  <a:t>s:</a:t>
            </a:r>
            <a:endParaRPr lang="en-US" sz="3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219200" y="3733800"/>
            <a:ext cx="1143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62400" y="3733800"/>
            <a:ext cx="1143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705600" y="3733800"/>
            <a:ext cx="1143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0000"/>
                </a:solidFill>
              </a:rPr>
              <a:t>đ</a:t>
            </a:r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" grpId="0" animBg="1"/>
      <p:bldP spid="11309" grpId="0" animBg="1"/>
      <p:bldP spid="11325" grpId="0" animBg="1"/>
      <p:bldP spid="11310" grpId="0" animBg="1"/>
      <p:bldP spid="11326" grpId="0" animBg="1"/>
      <p:bldP spid="11327" grpId="0" animBg="1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667000" y="1857375"/>
            <a:ext cx="2895600" cy="504825"/>
            <a:chOff x="3648" y="3216"/>
            <a:chExt cx="1824" cy="444"/>
          </a:xfrm>
        </p:grpSpPr>
        <p:sp>
          <p:nvSpPr>
            <p:cNvPr id="9348" name="Rectangle 21"/>
            <p:cNvSpPr>
              <a:spLocks noChangeArrowheads="1"/>
            </p:cNvSpPr>
            <p:nvPr/>
          </p:nvSpPr>
          <p:spPr bwMode="auto">
            <a:xfrm>
              <a:off x="3648" y="3216"/>
              <a:ext cx="1824" cy="4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349" name="Line 22"/>
            <p:cNvSpPr>
              <a:spLocks noChangeShapeType="1"/>
            </p:cNvSpPr>
            <p:nvPr/>
          </p:nvSpPr>
          <p:spPr bwMode="auto">
            <a:xfrm>
              <a:off x="4050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Line 23"/>
            <p:cNvSpPr>
              <a:spLocks noChangeShapeType="1"/>
            </p:cNvSpPr>
            <p:nvPr/>
          </p:nvSpPr>
          <p:spPr bwMode="auto">
            <a:xfrm>
              <a:off x="4308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1" name="Line 24"/>
            <p:cNvSpPr>
              <a:spLocks noChangeShapeType="1"/>
            </p:cNvSpPr>
            <p:nvPr/>
          </p:nvSpPr>
          <p:spPr bwMode="auto">
            <a:xfrm>
              <a:off x="3793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Line 25"/>
            <p:cNvSpPr>
              <a:spLocks noChangeShapeType="1"/>
            </p:cNvSpPr>
            <p:nvPr/>
          </p:nvSpPr>
          <p:spPr bwMode="auto">
            <a:xfrm>
              <a:off x="4821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Line 26"/>
            <p:cNvSpPr>
              <a:spLocks noChangeShapeType="1"/>
            </p:cNvSpPr>
            <p:nvPr/>
          </p:nvSpPr>
          <p:spPr bwMode="auto">
            <a:xfrm>
              <a:off x="5077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Line 27"/>
            <p:cNvSpPr>
              <a:spLocks noChangeShapeType="1"/>
            </p:cNvSpPr>
            <p:nvPr/>
          </p:nvSpPr>
          <p:spPr bwMode="auto">
            <a:xfrm>
              <a:off x="4564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Line 28"/>
            <p:cNvSpPr>
              <a:spLocks noChangeShapeType="1"/>
            </p:cNvSpPr>
            <p:nvPr/>
          </p:nvSpPr>
          <p:spPr bwMode="auto">
            <a:xfrm>
              <a:off x="5335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Text Box 29"/>
            <p:cNvSpPr txBox="1">
              <a:spLocks noChangeArrowheads="1"/>
            </p:cNvSpPr>
            <p:nvPr/>
          </p:nvSpPr>
          <p:spPr bwMode="auto">
            <a:xfrm>
              <a:off x="3958" y="3361"/>
              <a:ext cx="17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9357" name="Text Box 30"/>
            <p:cNvSpPr txBox="1">
              <a:spLocks noChangeArrowheads="1"/>
            </p:cNvSpPr>
            <p:nvPr/>
          </p:nvSpPr>
          <p:spPr bwMode="auto">
            <a:xfrm>
              <a:off x="4207" y="3363"/>
              <a:ext cx="17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9358" name="Text Box 31"/>
            <p:cNvSpPr txBox="1">
              <a:spLocks noChangeArrowheads="1"/>
            </p:cNvSpPr>
            <p:nvPr/>
          </p:nvSpPr>
          <p:spPr bwMode="auto">
            <a:xfrm>
              <a:off x="4466" y="3363"/>
              <a:ext cx="17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9359" name="Text Box 32"/>
            <p:cNvSpPr txBox="1">
              <a:spLocks noChangeArrowheads="1"/>
            </p:cNvSpPr>
            <p:nvPr/>
          </p:nvSpPr>
          <p:spPr bwMode="auto">
            <a:xfrm>
              <a:off x="4725" y="3364"/>
              <a:ext cx="17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4</a:t>
              </a:r>
            </a:p>
          </p:txBody>
        </p:sp>
        <p:sp>
          <p:nvSpPr>
            <p:cNvPr id="9360" name="Text Box 33"/>
            <p:cNvSpPr txBox="1">
              <a:spLocks noChangeArrowheads="1"/>
            </p:cNvSpPr>
            <p:nvPr/>
          </p:nvSpPr>
          <p:spPr bwMode="auto">
            <a:xfrm>
              <a:off x="4985" y="3363"/>
              <a:ext cx="17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5</a:t>
              </a:r>
            </a:p>
          </p:txBody>
        </p:sp>
        <p:sp>
          <p:nvSpPr>
            <p:cNvPr id="9361" name="Text Box 34"/>
            <p:cNvSpPr txBox="1">
              <a:spLocks noChangeArrowheads="1"/>
            </p:cNvSpPr>
            <p:nvPr/>
          </p:nvSpPr>
          <p:spPr bwMode="auto">
            <a:xfrm>
              <a:off x="5242" y="3363"/>
              <a:ext cx="17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6</a:t>
              </a:r>
            </a:p>
          </p:txBody>
        </p:sp>
        <p:sp>
          <p:nvSpPr>
            <p:cNvPr id="9362" name="Text Box 35"/>
            <p:cNvSpPr txBox="1">
              <a:spLocks noChangeArrowheads="1"/>
            </p:cNvSpPr>
            <p:nvPr/>
          </p:nvSpPr>
          <p:spPr bwMode="auto">
            <a:xfrm>
              <a:off x="3700" y="3363"/>
              <a:ext cx="17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819276" y="5300133"/>
            <a:ext cx="4452937" cy="533400"/>
            <a:chOff x="144" y="1824"/>
            <a:chExt cx="2880" cy="432"/>
          </a:xfrm>
        </p:grpSpPr>
        <p:sp>
          <p:nvSpPr>
            <p:cNvPr id="9325" name="Rectangle 37"/>
            <p:cNvSpPr>
              <a:spLocks noChangeArrowheads="1"/>
            </p:cNvSpPr>
            <p:nvPr/>
          </p:nvSpPr>
          <p:spPr bwMode="auto">
            <a:xfrm>
              <a:off x="144" y="1824"/>
              <a:ext cx="2832" cy="4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326" name="Line 38"/>
            <p:cNvSpPr>
              <a:spLocks noChangeShapeType="1"/>
            </p:cNvSpPr>
            <p:nvPr/>
          </p:nvSpPr>
          <p:spPr bwMode="auto">
            <a:xfrm>
              <a:off x="539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Line 39"/>
            <p:cNvSpPr>
              <a:spLocks noChangeShapeType="1"/>
            </p:cNvSpPr>
            <p:nvPr/>
          </p:nvSpPr>
          <p:spPr bwMode="auto">
            <a:xfrm>
              <a:off x="797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Line 40"/>
            <p:cNvSpPr>
              <a:spLocks noChangeShapeType="1"/>
            </p:cNvSpPr>
            <p:nvPr/>
          </p:nvSpPr>
          <p:spPr bwMode="auto">
            <a:xfrm>
              <a:off x="282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Line 41"/>
            <p:cNvSpPr>
              <a:spLocks noChangeShapeType="1"/>
            </p:cNvSpPr>
            <p:nvPr/>
          </p:nvSpPr>
          <p:spPr bwMode="auto">
            <a:xfrm>
              <a:off x="1310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Line 42"/>
            <p:cNvSpPr>
              <a:spLocks noChangeShapeType="1"/>
            </p:cNvSpPr>
            <p:nvPr/>
          </p:nvSpPr>
          <p:spPr bwMode="auto">
            <a:xfrm>
              <a:off x="1566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Line 43"/>
            <p:cNvSpPr>
              <a:spLocks noChangeShapeType="1"/>
            </p:cNvSpPr>
            <p:nvPr/>
          </p:nvSpPr>
          <p:spPr bwMode="auto">
            <a:xfrm>
              <a:off x="1053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Line 44"/>
            <p:cNvSpPr>
              <a:spLocks noChangeShapeType="1"/>
            </p:cNvSpPr>
            <p:nvPr/>
          </p:nvSpPr>
          <p:spPr bwMode="auto">
            <a:xfrm>
              <a:off x="2080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Line 45"/>
            <p:cNvSpPr>
              <a:spLocks noChangeShapeType="1"/>
            </p:cNvSpPr>
            <p:nvPr/>
          </p:nvSpPr>
          <p:spPr bwMode="auto">
            <a:xfrm>
              <a:off x="2337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Line 46"/>
            <p:cNvSpPr>
              <a:spLocks noChangeShapeType="1"/>
            </p:cNvSpPr>
            <p:nvPr/>
          </p:nvSpPr>
          <p:spPr bwMode="auto">
            <a:xfrm>
              <a:off x="1824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Line 47"/>
            <p:cNvSpPr>
              <a:spLocks noChangeShapeType="1"/>
            </p:cNvSpPr>
            <p:nvPr/>
          </p:nvSpPr>
          <p:spPr bwMode="auto">
            <a:xfrm>
              <a:off x="2594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6" name="Line 48"/>
            <p:cNvSpPr>
              <a:spLocks noChangeShapeType="1"/>
            </p:cNvSpPr>
            <p:nvPr/>
          </p:nvSpPr>
          <p:spPr bwMode="auto">
            <a:xfrm>
              <a:off x="2843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Text Box 49"/>
            <p:cNvSpPr txBox="1">
              <a:spLocks noChangeArrowheads="1"/>
            </p:cNvSpPr>
            <p:nvPr/>
          </p:nvSpPr>
          <p:spPr bwMode="auto">
            <a:xfrm>
              <a:off x="452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9338" name="Text Box 50"/>
            <p:cNvSpPr txBox="1">
              <a:spLocks noChangeArrowheads="1"/>
            </p:cNvSpPr>
            <p:nvPr/>
          </p:nvSpPr>
          <p:spPr bwMode="auto">
            <a:xfrm>
              <a:off x="701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9339" name="Text Box 51"/>
            <p:cNvSpPr txBox="1">
              <a:spLocks noChangeArrowheads="1"/>
            </p:cNvSpPr>
            <p:nvPr/>
          </p:nvSpPr>
          <p:spPr bwMode="auto">
            <a:xfrm>
              <a:off x="960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9340" name="Text Box 52"/>
            <p:cNvSpPr txBox="1">
              <a:spLocks noChangeArrowheads="1"/>
            </p:cNvSpPr>
            <p:nvPr/>
          </p:nvSpPr>
          <p:spPr bwMode="auto">
            <a:xfrm>
              <a:off x="1219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4</a:t>
              </a:r>
            </a:p>
          </p:txBody>
        </p:sp>
        <p:sp>
          <p:nvSpPr>
            <p:cNvPr id="9341" name="Text Box 53"/>
            <p:cNvSpPr txBox="1">
              <a:spLocks noChangeArrowheads="1"/>
            </p:cNvSpPr>
            <p:nvPr/>
          </p:nvSpPr>
          <p:spPr bwMode="auto">
            <a:xfrm>
              <a:off x="1478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5</a:t>
              </a:r>
            </a:p>
          </p:txBody>
        </p:sp>
        <p:sp>
          <p:nvSpPr>
            <p:cNvPr id="9342" name="Text Box 54"/>
            <p:cNvSpPr txBox="1">
              <a:spLocks noChangeArrowheads="1"/>
            </p:cNvSpPr>
            <p:nvPr/>
          </p:nvSpPr>
          <p:spPr bwMode="auto">
            <a:xfrm>
              <a:off x="1735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6</a:t>
              </a:r>
            </a:p>
          </p:txBody>
        </p:sp>
        <p:sp>
          <p:nvSpPr>
            <p:cNvPr id="9343" name="Text Box 55"/>
            <p:cNvSpPr txBox="1">
              <a:spLocks noChangeArrowheads="1"/>
            </p:cNvSpPr>
            <p:nvPr/>
          </p:nvSpPr>
          <p:spPr bwMode="auto">
            <a:xfrm>
              <a:off x="1994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7</a:t>
              </a:r>
            </a:p>
          </p:txBody>
        </p:sp>
        <p:sp>
          <p:nvSpPr>
            <p:cNvPr id="9344" name="Text Box 56"/>
            <p:cNvSpPr txBox="1">
              <a:spLocks noChangeArrowheads="1"/>
            </p:cNvSpPr>
            <p:nvPr/>
          </p:nvSpPr>
          <p:spPr bwMode="auto">
            <a:xfrm>
              <a:off x="2262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8</a:t>
              </a:r>
            </a:p>
          </p:txBody>
        </p:sp>
        <p:sp>
          <p:nvSpPr>
            <p:cNvPr id="9345" name="Text Box 57"/>
            <p:cNvSpPr txBox="1">
              <a:spLocks noChangeArrowheads="1"/>
            </p:cNvSpPr>
            <p:nvPr/>
          </p:nvSpPr>
          <p:spPr bwMode="auto">
            <a:xfrm>
              <a:off x="2512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9</a:t>
              </a:r>
            </a:p>
          </p:txBody>
        </p:sp>
        <p:sp>
          <p:nvSpPr>
            <p:cNvPr id="9346" name="Text Box 58"/>
            <p:cNvSpPr txBox="1">
              <a:spLocks noChangeArrowheads="1"/>
            </p:cNvSpPr>
            <p:nvPr/>
          </p:nvSpPr>
          <p:spPr bwMode="auto">
            <a:xfrm>
              <a:off x="2712" y="1968"/>
              <a:ext cx="31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10</a:t>
              </a:r>
            </a:p>
          </p:txBody>
        </p:sp>
        <p:sp>
          <p:nvSpPr>
            <p:cNvPr id="9347" name="Text Box 59"/>
            <p:cNvSpPr txBox="1">
              <a:spLocks noChangeArrowheads="1"/>
            </p:cNvSpPr>
            <p:nvPr/>
          </p:nvSpPr>
          <p:spPr bwMode="auto">
            <a:xfrm>
              <a:off x="193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 rot="2995475">
            <a:off x="5126831" y="3955257"/>
            <a:ext cx="4452937" cy="533400"/>
            <a:chOff x="144" y="1824"/>
            <a:chExt cx="2880" cy="432"/>
          </a:xfrm>
        </p:grpSpPr>
        <p:sp>
          <p:nvSpPr>
            <p:cNvPr id="9302" name="Rectangle 61"/>
            <p:cNvSpPr>
              <a:spLocks noChangeArrowheads="1"/>
            </p:cNvSpPr>
            <p:nvPr/>
          </p:nvSpPr>
          <p:spPr bwMode="auto">
            <a:xfrm>
              <a:off x="144" y="1824"/>
              <a:ext cx="2832" cy="4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303" name="Line 62"/>
            <p:cNvSpPr>
              <a:spLocks noChangeShapeType="1"/>
            </p:cNvSpPr>
            <p:nvPr/>
          </p:nvSpPr>
          <p:spPr bwMode="auto">
            <a:xfrm>
              <a:off x="539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Line 63"/>
            <p:cNvSpPr>
              <a:spLocks noChangeShapeType="1"/>
            </p:cNvSpPr>
            <p:nvPr/>
          </p:nvSpPr>
          <p:spPr bwMode="auto">
            <a:xfrm>
              <a:off x="797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Line 64"/>
            <p:cNvSpPr>
              <a:spLocks noChangeShapeType="1"/>
            </p:cNvSpPr>
            <p:nvPr/>
          </p:nvSpPr>
          <p:spPr bwMode="auto">
            <a:xfrm>
              <a:off x="282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Line 65"/>
            <p:cNvSpPr>
              <a:spLocks noChangeShapeType="1"/>
            </p:cNvSpPr>
            <p:nvPr/>
          </p:nvSpPr>
          <p:spPr bwMode="auto">
            <a:xfrm>
              <a:off x="1310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Line 66"/>
            <p:cNvSpPr>
              <a:spLocks noChangeShapeType="1"/>
            </p:cNvSpPr>
            <p:nvPr/>
          </p:nvSpPr>
          <p:spPr bwMode="auto">
            <a:xfrm>
              <a:off x="1566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Line 67"/>
            <p:cNvSpPr>
              <a:spLocks noChangeShapeType="1"/>
            </p:cNvSpPr>
            <p:nvPr/>
          </p:nvSpPr>
          <p:spPr bwMode="auto">
            <a:xfrm>
              <a:off x="1053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Line 68"/>
            <p:cNvSpPr>
              <a:spLocks noChangeShapeType="1"/>
            </p:cNvSpPr>
            <p:nvPr/>
          </p:nvSpPr>
          <p:spPr bwMode="auto">
            <a:xfrm>
              <a:off x="2080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Line 69"/>
            <p:cNvSpPr>
              <a:spLocks noChangeShapeType="1"/>
            </p:cNvSpPr>
            <p:nvPr/>
          </p:nvSpPr>
          <p:spPr bwMode="auto">
            <a:xfrm>
              <a:off x="2337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Line 70"/>
            <p:cNvSpPr>
              <a:spLocks noChangeShapeType="1"/>
            </p:cNvSpPr>
            <p:nvPr/>
          </p:nvSpPr>
          <p:spPr bwMode="auto">
            <a:xfrm>
              <a:off x="1824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Line 71"/>
            <p:cNvSpPr>
              <a:spLocks noChangeShapeType="1"/>
            </p:cNvSpPr>
            <p:nvPr/>
          </p:nvSpPr>
          <p:spPr bwMode="auto">
            <a:xfrm>
              <a:off x="2594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Line 72"/>
            <p:cNvSpPr>
              <a:spLocks noChangeShapeType="1"/>
            </p:cNvSpPr>
            <p:nvPr/>
          </p:nvSpPr>
          <p:spPr bwMode="auto">
            <a:xfrm>
              <a:off x="2843" y="18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Text Box 73"/>
            <p:cNvSpPr txBox="1">
              <a:spLocks noChangeArrowheads="1"/>
            </p:cNvSpPr>
            <p:nvPr/>
          </p:nvSpPr>
          <p:spPr bwMode="auto">
            <a:xfrm>
              <a:off x="452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9315" name="Text Box 74"/>
            <p:cNvSpPr txBox="1">
              <a:spLocks noChangeArrowheads="1"/>
            </p:cNvSpPr>
            <p:nvPr/>
          </p:nvSpPr>
          <p:spPr bwMode="auto">
            <a:xfrm>
              <a:off x="701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9316" name="Text Box 75"/>
            <p:cNvSpPr txBox="1">
              <a:spLocks noChangeArrowheads="1"/>
            </p:cNvSpPr>
            <p:nvPr/>
          </p:nvSpPr>
          <p:spPr bwMode="auto">
            <a:xfrm>
              <a:off x="960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9317" name="Text Box 76"/>
            <p:cNvSpPr txBox="1">
              <a:spLocks noChangeArrowheads="1"/>
            </p:cNvSpPr>
            <p:nvPr/>
          </p:nvSpPr>
          <p:spPr bwMode="auto">
            <a:xfrm>
              <a:off x="1219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4</a:t>
              </a:r>
            </a:p>
          </p:txBody>
        </p:sp>
        <p:sp>
          <p:nvSpPr>
            <p:cNvPr id="9318" name="Text Box 77"/>
            <p:cNvSpPr txBox="1">
              <a:spLocks noChangeArrowheads="1"/>
            </p:cNvSpPr>
            <p:nvPr/>
          </p:nvSpPr>
          <p:spPr bwMode="auto">
            <a:xfrm>
              <a:off x="1478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5</a:t>
              </a:r>
            </a:p>
          </p:txBody>
        </p:sp>
        <p:sp>
          <p:nvSpPr>
            <p:cNvPr id="9319" name="Text Box 78"/>
            <p:cNvSpPr txBox="1">
              <a:spLocks noChangeArrowheads="1"/>
            </p:cNvSpPr>
            <p:nvPr/>
          </p:nvSpPr>
          <p:spPr bwMode="auto">
            <a:xfrm>
              <a:off x="1735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6</a:t>
              </a:r>
            </a:p>
          </p:txBody>
        </p:sp>
        <p:sp>
          <p:nvSpPr>
            <p:cNvPr id="9320" name="Text Box 79"/>
            <p:cNvSpPr txBox="1">
              <a:spLocks noChangeArrowheads="1"/>
            </p:cNvSpPr>
            <p:nvPr/>
          </p:nvSpPr>
          <p:spPr bwMode="auto">
            <a:xfrm>
              <a:off x="1994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7</a:t>
              </a:r>
            </a:p>
          </p:txBody>
        </p:sp>
        <p:sp>
          <p:nvSpPr>
            <p:cNvPr id="9321" name="Text Box 80"/>
            <p:cNvSpPr txBox="1">
              <a:spLocks noChangeArrowheads="1"/>
            </p:cNvSpPr>
            <p:nvPr/>
          </p:nvSpPr>
          <p:spPr bwMode="auto">
            <a:xfrm>
              <a:off x="2262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8</a:t>
              </a:r>
            </a:p>
          </p:txBody>
        </p:sp>
        <p:sp>
          <p:nvSpPr>
            <p:cNvPr id="9322" name="Text Box 81"/>
            <p:cNvSpPr txBox="1">
              <a:spLocks noChangeArrowheads="1"/>
            </p:cNvSpPr>
            <p:nvPr/>
          </p:nvSpPr>
          <p:spPr bwMode="auto">
            <a:xfrm>
              <a:off x="2512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9</a:t>
              </a:r>
            </a:p>
          </p:txBody>
        </p:sp>
        <p:sp>
          <p:nvSpPr>
            <p:cNvPr id="9323" name="Text Box 82"/>
            <p:cNvSpPr txBox="1">
              <a:spLocks noChangeArrowheads="1"/>
            </p:cNvSpPr>
            <p:nvPr/>
          </p:nvSpPr>
          <p:spPr bwMode="auto">
            <a:xfrm>
              <a:off x="2712" y="1968"/>
              <a:ext cx="31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10</a:t>
              </a:r>
            </a:p>
          </p:txBody>
        </p:sp>
        <p:sp>
          <p:nvSpPr>
            <p:cNvPr id="9324" name="Text Box 83"/>
            <p:cNvSpPr txBox="1">
              <a:spLocks noChangeArrowheads="1"/>
            </p:cNvSpPr>
            <p:nvPr/>
          </p:nvSpPr>
          <p:spPr bwMode="auto">
            <a:xfrm>
              <a:off x="193" y="1968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5" name="Group 84"/>
          <p:cNvGrpSpPr>
            <a:grpSpLocks/>
          </p:cNvGrpSpPr>
          <p:nvPr/>
        </p:nvGrpSpPr>
        <p:grpSpPr bwMode="auto">
          <a:xfrm rot="-3165458">
            <a:off x="488623" y="3699309"/>
            <a:ext cx="2895600" cy="533400"/>
            <a:chOff x="3648" y="3216"/>
            <a:chExt cx="1824" cy="432"/>
          </a:xfrm>
        </p:grpSpPr>
        <p:sp>
          <p:nvSpPr>
            <p:cNvPr id="9287" name="Rectangle 85"/>
            <p:cNvSpPr>
              <a:spLocks noChangeArrowheads="1"/>
            </p:cNvSpPr>
            <p:nvPr/>
          </p:nvSpPr>
          <p:spPr bwMode="auto">
            <a:xfrm>
              <a:off x="3648" y="3216"/>
              <a:ext cx="1824" cy="4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88" name="Line 86"/>
            <p:cNvSpPr>
              <a:spLocks noChangeShapeType="1"/>
            </p:cNvSpPr>
            <p:nvPr/>
          </p:nvSpPr>
          <p:spPr bwMode="auto">
            <a:xfrm>
              <a:off x="4050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Line 87"/>
            <p:cNvSpPr>
              <a:spLocks noChangeShapeType="1"/>
            </p:cNvSpPr>
            <p:nvPr/>
          </p:nvSpPr>
          <p:spPr bwMode="auto">
            <a:xfrm>
              <a:off x="4308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Line 88"/>
            <p:cNvSpPr>
              <a:spLocks noChangeShapeType="1"/>
            </p:cNvSpPr>
            <p:nvPr/>
          </p:nvSpPr>
          <p:spPr bwMode="auto">
            <a:xfrm>
              <a:off x="3793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Line 89"/>
            <p:cNvSpPr>
              <a:spLocks noChangeShapeType="1"/>
            </p:cNvSpPr>
            <p:nvPr/>
          </p:nvSpPr>
          <p:spPr bwMode="auto">
            <a:xfrm>
              <a:off x="4821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Line 90"/>
            <p:cNvSpPr>
              <a:spLocks noChangeShapeType="1"/>
            </p:cNvSpPr>
            <p:nvPr/>
          </p:nvSpPr>
          <p:spPr bwMode="auto">
            <a:xfrm>
              <a:off x="5077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Line 91"/>
            <p:cNvSpPr>
              <a:spLocks noChangeShapeType="1"/>
            </p:cNvSpPr>
            <p:nvPr/>
          </p:nvSpPr>
          <p:spPr bwMode="auto">
            <a:xfrm>
              <a:off x="4564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Line 92"/>
            <p:cNvSpPr>
              <a:spLocks noChangeShapeType="1"/>
            </p:cNvSpPr>
            <p:nvPr/>
          </p:nvSpPr>
          <p:spPr bwMode="auto">
            <a:xfrm>
              <a:off x="5335" y="321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Text Box 93"/>
            <p:cNvSpPr txBox="1">
              <a:spLocks noChangeArrowheads="1"/>
            </p:cNvSpPr>
            <p:nvPr/>
          </p:nvSpPr>
          <p:spPr bwMode="auto">
            <a:xfrm>
              <a:off x="3963" y="3359"/>
              <a:ext cx="178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9296" name="Text Box 94"/>
            <p:cNvSpPr txBox="1">
              <a:spLocks noChangeArrowheads="1"/>
            </p:cNvSpPr>
            <p:nvPr/>
          </p:nvSpPr>
          <p:spPr bwMode="auto">
            <a:xfrm>
              <a:off x="4212" y="3357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9297" name="Text Box 95"/>
            <p:cNvSpPr txBox="1">
              <a:spLocks noChangeArrowheads="1"/>
            </p:cNvSpPr>
            <p:nvPr/>
          </p:nvSpPr>
          <p:spPr bwMode="auto">
            <a:xfrm>
              <a:off x="4471" y="3359"/>
              <a:ext cx="178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9298" name="Text Box 96"/>
            <p:cNvSpPr txBox="1">
              <a:spLocks noChangeArrowheads="1"/>
            </p:cNvSpPr>
            <p:nvPr/>
          </p:nvSpPr>
          <p:spPr bwMode="auto">
            <a:xfrm>
              <a:off x="4730" y="3360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4</a:t>
              </a:r>
            </a:p>
          </p:txBody>
        </p:sp>
        <p:sp>
          <p:nvSpPr>
            <p:cNvPr id="9299" name="Text Box 97"/>
            <p:cNvSpPr txBox="1">
              <a:spLocks noChangeArrowheads="1"/>
            </p:cNvSpPr>
            <p:nvPr/>
          </p:nvSpPr>
          <p:spPr bwMode="auto">
            <a:xfrm>
              <a:off x="4990" y="3357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5</a:t>
              </a:r>
            </a:p>
          </p:txBody>
        </p:sp>
        <p:sp>
          <p:nvSpPr>
            <p:cNvPr id="9300" name="Text Box 98"/>
            <p:cNvSpPr txBox="1">
              <a:spLocks noChangeArrowheads="1"/>
            </p:cNvSpPr>
            <p:nvPr/>
          </p:nvSpPr>
          <p:spPr bwMode="auto">
            <a:xfrm>
              <a:off x="5246" y="3359"/>
              <a:ext cx="178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6</a:t>
              </a:r>
            </a:p>
          </p:txBody>
        </p:sp>
        <p:sp>
          <p:nvSpPr>
            <p:cNvPr id="9301" name="Text Box 99"/>
            <p:cNvSpPr txBox="1">
              <a:spLocks noChangeArrowheads="1"/>
            </p:cNvSpPr>
            <p:nvPr/>
          </p:nvSpPr>
          <p:spPr bwMode="auto">
            <a:xfrm>
              <a:off x="3705" y="3357"/>
              <a:ext cx="1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9222" name="Group 107"/>
          <p:cNvGrpSpPr>
            <a:grpSpLocks/>
          </p:cNvGrpSpPr>
          <p:nvPr/>
        </p:nvGrpSpPr>
        <p:grpSpPr bwMode="auto">
          <a:xfrm>
            <a:off x="2876550" y="1752600"/>
            <a:ext cx="2495550" cy="76200"/>
            <a:chOff x="1545" y="816"/>
            <a:chExt cx="1572" cy="48"/>
          </a:xfrm>
        </p:grpSpPr>
        <p:sp>
          <p:nvSpPr>
            <p:cNvPr id="9284" name="Line 5"/>
            <p:cNvSpPr>
              <a:spLocks noChangeShapeType="1"/>
            </p:cNvSpPr>
            <p:nvPr/>
          </p:nvSpPr>
          <p:spPr bwMode="auto">
            <a:xfrm>
              <a:off x="1572" y="846"/>
              <a:ext cx="153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Oval 8"/>
            <p:cNvSpPr>
              <a:spLocks noChangeArrowheads="1"/>
            </p:cNvSpPr>
            <p:nvPr/>
          </p:nvSpPr>
          <p:spPr bwMode="auto">
            <a:xfrm>
              <a:off x="1545" y="816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86" name="Oval 9"/>
            <p:cNvSpPr>
              <a:spLocks noChangeArrowheads="1"/>
            </p:cNvSpPr>
            <p:nvPr/>
          </p:nvSpPr>
          <p:spPr bwMode="auto">
            <a:xfrm>
              <a:off x="3069" y="816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9223" name="Group 17"/>
          <p:cNvGrpSpPr>
            <a:grpSpLocks/>
          </p:cNvGrpSpPr>
          <p:nvPr/>
        </p:nvGrpSpPr>
        <p:grpSpPr bwMode="auto">
          <a:xfrm>
            <a:off x="6272213" y="2438400"/>
            <a:ext cx="2338387" cy="2819400"/>
            <a:chOff x="2715" y="1383"/>
            <a:chExt cx="1617" cy="1857"/>
          </a:xfrm>
        </p:grpSpPr>
        <p:sp>
          <p:nvSpPr>
            <p:cNvPr id="9281" name="Line 7"/>
            <p:cNvSpPr>
              <a:spLocks noChangeShapeType="1"/>
            </p:cNvSpPr>
            <p:nvPr/>
          </p:nvSpPr>
          <p:spPr bwMode="auto">
            <a:xfrm>
              <a:off x="2724" y="1392"/>
              <a:ext cx="1584" cy="18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Oval 10"/>
            <p:cNvSpPr>
              <a:spLocks noChangeArrowheads="1"/>
            </p:cNvSpPr>
            <p:nvPr/>
          </p:nvSpPr>
          <p:spPr bwMode="auto">
            <a:xfrm>
              <a:off x="2715" y="1383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83" name="Oval 11"/>
            <p:cNvSpPr>
              <a:spLocks noChangeArrowheads="1"/>
            </p:cNvSpPr>
            <p:nvPr/>
          </p:nvSpPr>
          <p:spPr bwMode="auto">
            <a:xfrm>
              <a:off x="4284" y="3192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9224" name="Group 19"/>
          <p:cNvGrpSpPr>
            <a:grpSpLocks/>
          </p:cNvGrpSpPr>
          <p:nvPr/>
        </p:nvGrpSpPr>
        <p:grpSpPr bwMode="auto">
          <a:xfrm>
            <a:off x="1988686" y="5202179"/>
            <a:ext cx="4048125" cy="80962"/>
            <a:chOff x="1104" y="3525"/>
            <a:chExt cx="2550" cy="51"/>
          </a:xfrm>
        </p:grpSpPr>
        <p:sp>
          <p:nvSpPr>
            <p:cNvPr id="9278" name="Line 4"/>
            <p:cNvSpPr>
              <a:spLocks noChangeShapeType="1"/>
            </p:cNvSpPr>
            <p:nvPr/>
          </p:nvSpPr>
          <p:spPr bwMode="auto">
            <a:xfrm>
              <a:off x="1104" y="3552"/>
              <a:ext cx="254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Oval 12"/>
            <p:cNvSpPr>
              <a:spLocks noChangeArrowheads="1"/>
            </p:cNvSpPr>
            <p:nvPr/>
          </p:nvSpPr>
          <p:spPr bwMode="auto">
            <a:xfrm>
              <a:off x="3606" y="352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80" name="Oval 13"/>
            <p:cNvSpPr>
              <a:spLocks noChangeArrowheads="1"/>
            </p:cNvSpPr>
            <p:nvPr/>
          </p:nvSpPr>
          <p:spPr bwMode="auto">
            <a:xfrm>
              <a:off x="1110" y="3525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9225" name="Line 100"/>
          <p:cNvSpPr>
            <a:spLocks noChangeShapeType="1"/>
          </p:cNvSpPr>
          <p:nvPr/>
        </p:nvSpPr>
        <p:spPr bwMode="auto">
          <a:xfrm flipV="1">
            <a:off x="1008188" y="3424238"/>
            <a:ext cx="953962" cy="1270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Oval 101"/>
          <p:cNvSpPr>
            <a:spLocks noChangeArrowheads="1"/>
          </p:cNvSpPr>
          <p:nvPr/>
        </p:nvSpPr>
        <p:spPr bwMode="auto">
          <a:xfrm>
            <a:off x="1909763" y="3386138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227" name="Oval 102"/>
          <p:cNvSpPr>
            <a:spLocks noChangeArrowheads="1"/>
          </p:cNvSpPr>
          <p:nvPr/>
        </p:nvSpPr>
        <p:spPr bwMode="auto">
          <a:xfrm>
            <a:off x="962025" y="4643438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91" name="Text Box 103"/>
          <p:cNvSpPr txBox="1">
            <a:spLocks noChangeArrowheads="1"/>
          </p:cNvSpPr>
          <p:nvPr/>
        </p:nvSpPr>
        <p:spPr bwMode="auto">
          <a:xfrm>
            <a:off x="3776663" y="2414588"/>
            <a:ext cx="10168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6 cm</a:t>
            </a:r>
          </a:p>
        </p:txBody>
      </p:sp>
      <p:sp>
        <p:nvSpPr>
          <p:cNvPr id="12392" name="Text Box 104"/>
          <p:cNvSpPr txBox="1">
            <a:spLocks noChangeArrowheads="1"/>
          </p:cNvSpPr>
          <p:nvPr/>
        </p:nvSpPr>
        <p:spPr bwMode="auto">
          <a:xfrm>
            <a:off x="3513336" y="5972176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10 cm</a:t>
            </a:r>
          </a:p>
        </p:txBody>
      </p:sp>
      <p:sp>
        <p:nvSpPr>
          <p:cNvPr id="12393" name="Text Box 105"/>
          <p:cNvSpPr txBox="1">
            <a:spLocks noChangeArrowheads="1"/>
          </p:cNvSpPr>
          <p:nvPr/>
        </p:nvSpPr>
        <p:spPr bwMode="auto">
          <a:xfrm>
            <a:off x="6208039" y="4200525"/>
            <a:ext cx="1050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9 cm</a:t>
            </a:r>
          </a:p>
        </p:txBody>
      </p:sp>
      <p:sp>
        <p:nvSpPr>
          <p:cNvPr id="12394" name="Text Box 106"/>
          <p:cNvSpPr txBox="1">
            <a:spLocks noChangeArrowheads="1"/>
          </p:cNvSpPr>
          <p:nvPr/>
        </p:nvSpPr>
        <p:spPr bwMode="auto">
          <a:xfrm>
            <a:off x="2209800" y="4129088"/>
            <a:ext cx="1090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4 cm</a:t>
            </a:r>
          </a:p>
        </p:txBody>
      </p:sp>
      <p:sp>
        <p:nvSpPr>
          <p:cNvPr id="9232" name="Text Box 110"/>
          <p:cNvSpPr txBox="1">
            <a:spLocks noChangeArrowheads="1"/>
          </p:cNvSpPr>
          <p:nvPr/>
        </p:nvSpPr>
        <p:spPr bwMode="auto">
          <a:xfrm>
            <a:off x="299787" y="627870"/>
            <a:ext cx="87121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0066"/>
                </a:solidFill>
                <a:latin typeface="Calibri" pitchFamily="34" charset="0"/>
              </a:rPr>
              <a:t>Bài</a:t>
            </a:r>
            <a:r>
              <a:rPr lang="en-US" sz="3200" b="1" u="sng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u="sng" dirty="0" smtClean="0">
                <a:solidFill>
                  <a:srgbClr val="000066"/>
                </a:solidFill>
                <a:latin typeface="Calibri" pitchFamily="34" charset="0"/>
              </a:rPr>
              <a:t>4.</a:t>
            </a:r>
            <a:r>
              <a:rPr lang="en-US" sz="32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Đo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độ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dài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mỗi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đoạn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thẳng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rồi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viết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các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số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Calibri" pitchFamily="34" charset="0"/>
              </a:rPr>
              <a:t>đo</a:t>
            </a:r>
            <a:r>
              <a:rPr lang="en-US" sz="3200" b="1" dirty="0">
                <a:solidFill>
                  <a:srgbClr val="000066"/>
                </a:solidFill>
                <a:latin typeface="Calibri" pitchFamily="34" charset="0"/>
              </a:rPr>
              <a:t>:</a:t>
            </a:r>
          </a:p>
        </p:txBody>
      </p:sp>
      <p:grpSp>
        <p:nvGrpSpPr>
          <p:cNvPr id="9" name="Group 1095"/>
          <p:cNvGrpSpPr>
            <a:grpSpLocks/>
          </p:cNvGrpSpPr>
          <p:nvPr/>
        </p:nvGrpSpPr>
        <p:grpSpPr bwMode="auto">
          <a:xfrm>
            <a:off x="7359694" y="2112424"/>
            <a:ext cx="1524000" cy="1122362"/>
            <a:chOff x="2243" y="2352"/>
            <a:chExt cx="1309" cy="1104"/>
          </a:xfrm>
        </p:grpSpPr>
        <p:sp>
          <p:nvSpPr>
            <p:cNvPr id="9234" name="AutoShape 1096"/>
            <p:cNvSpPr>
              <a:spLocks noChangeArrowheads="1"/>
            </p:cNvSpPr>
            <p:nvPr/>
          </p:nvSpPr>
          <p:spPr bwMode="auto">
            <a:xfrm>
              <a:off x="2905" y="2352"/>
              <a:ext cx="273" cy="292"/>
            </a:xfrm>
            <a:prstGeom prst="smileyFace">
              <a:avLst>
                <a:gd name="adj" fmla="val 4653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35" name="Freeform 1097"/>
            <p:cNvSpPr>
              <a:spLocks/>
            </p:cNvSpPr>
            <p:nvPr/>
          </p:nvSpPr>
          <p:spPr bwMode="auto">
            <a:xfrm>
              <a:off x="2864" y="2644"/>
              <a:ext cx="368" cy="265"/>
            </a:xfrm>
            <a:custGeom>
              <a:avLst/>
              <a:gdLst>
                <a:gd name="T0" fmla="*/ 216 w 648"/>
                <a:gd name="T1" fmla="*/ 0 h 392"/>
                <a:gd name="T2" fmla="*/ 24 w 648"/>
                <a:gd name="T3" fmla="*/ 144 h 392"/>
                <a:gd name="T4" fmla="*/ 72 w 648"/>
                <a:gd name="T5" fmla="*/ 288 h 392"/>
                <a:gd name="T6" fmla="*/ 408 w 648"/>
                <a:gd name="T7" fmla="*/ 384 h 392"/>
                <a:gd name="T8" fmla="*/ 648 w 648"/>
                <a:gd name="T9" fmla="*/ 240 h 392"/>
                <a:gd name="T10" fmla="*/ 408 w 648"/>
                <a:gd name="T11" fmla="*/ 0 h 3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8"/>
                <a:gd name="T19" fmla="*/ 0 h 392"/>
                <a:gd name="T20" fmla="*/ 648 w 648"/>
                <a:gd name="T21" fmla="*/ 392 h 3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8" h="392">
                  <a:moveTo>
                    <a:pt x="216" y="0"/>
                  </a:moveTo>
                  <a:cubicBezTo>
                    <a:pt x="132" y="48"/>
                    <a:pt x="48" y="96"/>
                    <a:pt x="24" y="144"/>
                  </a:cubicBezTo>
                  <a:cubicBezTo>
                    <a:pt x="0" y="192"/>
                    <a:pt x="8" y="248"/>
                    <a:pt x="72" y="288"/>
                  </a:cubicBezTo>
                  <a:cubicBezTo>
                    <a:pt x="136" y="328"/>
                    <a:pt x="312" y="392"/>
                    <a:pt x="408" y="384"/>
                  </a:cubicBezTo>
                  <a:cubicBezTo>
                    <a:pt x="504" y="376"/>
                    <a:pt x="648" y="304"/>
                    <a:pt x="648" y="240"/>
                  </a:cubicBezTo>
                  <a:cubicBezTo>
                    <a:pt x="648" y="176"/>
                    <a:pt x="448" y="48"/>
                    <a:pt x="40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36" name="Freeform 1098"/>
            <p:cNvSpPr>
              <a:spLocks/>
            </p:cNvSpPr>
            <p:nvPr/>
          </p:nvSpPr>
          <p:spPr bwMode="auto">
            <a:xfrm>
              <a:off x="2619" y="2693"/>
              <a:ext cx="259" cy="151"/>
            </a:xfrm>
            <a:custGeom>
              <a:avLst/>
              <a:gdLst>
                <a:gd name="T0" fmla="*/ 456 w 456"/>
                <a:gd name="T1" fmla="*/ 24 h 224"/>
                <a:gd name="T2" fmla="*/ 168 w 456"/>
                <a:gd name="T3" fmla="*/ 24 h 224"/>
                <a:gd name="T4" fmla="*/ 24 w 456"/>
                <a:gd name="T5" fmla="*/ 168 h 224"/>
                <a:gd name="T6" fmla="*/ 312 w 456"/>
                <a:gd name="T7" fmla="*/ 216 h 224"/>
                <a:gd name="T8" fmla="*/ 456 w 456"/>
                <a:gd name="T9" fmla="*/ 12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"/>
                <a:gd name="T16" fmla="*/ 0 h 224"/>
                <a:gd name="T17" fmla="*/ 456 w 456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" h="224">
                  <a:moveTo>
                    <a:pt x="456" y="24"/>
                  </a:moveTo>
                  <a:cubicBezTo>
                    <a:pt x="348" y="12"/>
                    <a:pt x="240" y="0"/>
                    <a:pt x="168" y="24"/>
                  </a:cubicBezTo>
                  <a:cubicBezTo>
                    <a:pt x="96" y="48"/>
                    <a:pt x="0" y="136"/>
                    <a:pt x="24" y="168"/>
                  </a:cubicBezTo>
                  <a:cubicBezTo>
                    <a:pt x="48" y="200"/>
                    <a:pt x="240" y="224"/>
                    <a:pt x="312" y="216"/>
                  </a:cubicBezTo>
                  <a:cubicBezTo>
                    <a:pt x="384" y="208"/>
                    <a:pt x="420" y="164"/>
                    <a:pt x="456" y="120"/>
                  </a:cubicBezTo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37" name="Freeform 1099"/>
            <p:cNvSpPr>
              <a:spLocks/>
            </p:cNvSpPr>
            <p:nvPr/>
          </p:nvSpPr>
          <p:spPr bwMode="auto">
            <a:xfrm rot="-1047819">
              <a:off x="2590" y="2808"/>
              <a:ext cx="308" cy="132"/>
            </a:xfrm>
            <a:custGeom>
              <a:avLst/>
              <a:gdLst>
                <a:gd name="T0" fmla="*/ 456 w 456"/>
                <a:gd name="T1" fmla="*/ 24 h 224"/>
                <a:gd name="T2" fmla="*/ 168 w 456"/>
                <a:gd name="T3" fmla="*/ 24 h 224"/>
                <a:gd name="T4" fmla="*/ 24 w 456"/>
                <a:gd name="T5" fmla="*/ 168 h 224"/>
                <a:gd name="T6" fmla="*/ 312 w 456"/>
                <a:gd name="T7" fmla="*/ 216 h 224"/>
                <a:gd name="T8" fmla="*/ 456 w 456"/>
                <a:gd name="T9" fmla="*/ 12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"/>
                <a:gd name="T16" fmla="*/ 0 h 224"/>
                <a:gd name="T17" fmla="*/ 456 w 456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" h="224">
                  <a:moveTo>
                    <a:pt x="456" y="24"/>
                  </a:moveTo>
                  <a:cubicBezTo>
                    <a:pt x="348" y="12"/>
                    <a:pt x="240" y="0"/>
                    <a:pt x="168" y="24"/>
                  </a:cubicBezTo>
                  <a:cubicBezTo>
                    <a:pt x="96" y="48"/>
                    <a:pt x="0" y="136"/>
                    <a:pt x="24" y="168"/>
                  </a:cubicBezTo>
                  <a:cubicBezTo>
                    <a:pt x="48" y="200"/>
                    <a:pt x="240" y="224"/>
                    <a:pt x="312" y="216"/>
                  </a:cubicBezTo>
                  <a:cubicBezTo>
                    <a:pt x="384" y="208"/>
                    <a:pt x="420" y="164"/>
                    <a:pt x="456" y="120"/>
                  </a:cubicBezTo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38" name="Freeform 1100"/>
            <p:cNvSpPr>
              <a:spLocks/>
            </p:cNvSpPr>
            <p:nvPr/>
          </p:nvSpPr>
          <p:spPr bwMode="auto">
            <a:xfrm rot="21293870" flipH="1">
              <a:off x="3220" y="2709"/>
              <a:ext cx="259" cy="152"/>
            </a:xfrm>
            <a:custGeom>
              <a:avLst/>
              <a:gdLst>
                <a:gd name="T0" fmla="*/ 456 w 456"/>
                <a:gd name="T1" fmla="*/ 24 h 224"/>
                <a:gd name="T2" fmla="*/ 168 w 456"/>
                <a:gd name="T3" fmla="*/ 24 h 224"/>
                <a:gd name="T4" fmla="*/ 24 w 456"/>
                <a:gd name="T5" fmla="*/ 168 h 224"/>
                <a:gd name="T6" fmla="*/ 312 w 456"/>
                <a:gd name="T7" fmla="*/ 216 h 224"/>
                <a:gd name="T8" fmla="*/ 456 w 456"/>
                <a:gd name="T9" fmla="*/ 12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"/>
                <a:gd name="T16" fmla="*/ 0 h 224"/>
                <a:gd name="T17" fmla="*/ 456 w 456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" h="224">
                  <a:moveTo>
                    <a:pt x="456" y="24"/>
                  </a:moveTo>
                  <a:cubicBezTo>
                    <a:pt x="348" y="12"/>
                    <a:pt x="240" y="0"/>
                    <a:pt x="168" y="24"/>
                  </a:cubicBezTo>
                  <a:cubicBezTo>
                    <a:pt x="96" y="48"/>
                    <a:pt x="0" y="136"/>
                    <a:pt x="24" y="168"/>
                  </a:cubicBezTo>
                  <a:cubicBezTo>
                    <a:pt x="48" y="200"/>
                    <a:pt x="240" y="224"/>
                    <a:pt x="312" y="216"/>
                  </a:cubicBezTo>
                  <a:cubicBezTo>
                    <a:pt x="384" y="208"/>
                    <a:pt x="420" y="164"/>
                    <a:pt x="456" y="120"/>
                  </a:cubicBezTo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39" name="Freeform 1101"/>
            <p:cNvSpPr>
              <a:spLocks/>
            </p:cNvSpPr>
            <p:nvPr/>
          </p:nvSpPr>
          <p:spPr bwMode="auto">
            <a:xfrm rot="-393153">
              <a:off x="3123" y="2546"/>
              <a:ext cx="429" cy="200"/>
            </a:xfrm>
            <a:custGeom>
              <a:avLst/>
              <a:gdLst>
                <a:gd name="T0" fmla="*/ 48 w 712"/>
                <a:gd name="T1" fmla="*/ 248 h 344"/>
                <a:gd name="T2" fmla="*/ 240 w 712"/>
                <a:gd name="T3" fmla="*/ 56 h 344"/>
                <a:gd name="T4" fmla="*/ 528 w 712"/>
                <a:gd name="T5" fmla="*/ 8 h 344"/>
                <a:gd name="T6" fmla="*/ 672 w 712"/>
                <a:gd name="T7" fmla="*/ 104 h 344"/>
                <a:gd name="T8" fmla="*/ 288 w 712"/>
                <a:gd name="T9" fmla="*/ 248 h 344"/>
                <a:gd name="T10" fmla="*/ 0 w 712"/>
                <a:gd name="T11" fmla="*/ 344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2"/>
                <a:gd name="T19" fmla="*/ 0 h 344"/>
                <a:gd name="T20" fmla="*/ 712 w 712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2" h="344">
                  <a:moveTo>
                    <a:pt x="48" y="248"/>
                  </a:moveTo>
                  <a:cubicBezTo>
                    <a:pt x="104" y="172"/>
                    <a:pt x="160" y="96"/>
                    <a:pt x="240" y="56"/>
                  </a:cubicBezTo>
                  <a:cubicBezTo>
                    <a:pt x="320" y="16"/>
                    <a:pt x="456" y="0"/>
                    <a:pt x="528" y="8"/>
                  </a:cubicBezTo>
                  <a:cubicBezTo>
                    <a:pt x="600" y="16"/>
                    <a:pt x="712" y="64"/>
                    <a:pt x="672" y="104"/>
                  </a:cubicBezTo>
                  <a:cubicBezTo>
                    <a:pt x="632" y="144"/>
                    <a:pt x="400" y="208"/>
                    <a:pt x="288" y="248"/>
                  </a:cubicBezTo>
                  <a:cubicBezTo>
                    <a:pt x="176" y="288"/>
                    <a:pt x="88" y="316"/>
                    <a:pt x="0" y="344"/>
                  </a:cubicBezTo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9240" name="Group 1102"/>
            <p:cNvGrpSpPr>
              <a:grpSpLocks/>
            </p:cNvGrpSpPr>
            <p:nvPr/>
          </p:nvGrpSpPr>
          <p:grpSpPr bwMode="auto">
            <a:xfrm>
              <a:off x="2855" y="2677"/>
              <a:ext cx="328" cy="130"/>
              <a:chOff x="3321" y="2304"/>
              <a:chExt cx="576" cy="192"/>
            </a:xfrm>
          </p:grpSpPr>
          <p:sp>
            <p:nvSpPr>
              <p:cNvPr id="9276" name="Freeform 1103"/>
              <p:cNvSpPr>
                <a:spLocks/>
              </p:cNvSpPr>
              <p:nvPr/>
            </p:nvSpPr>
            <p:spPr bwMode="auto">
              <a:xfrm>
                <a:off x="3408" y="2304"/>
                <a:ext cx="432" cy="112"/>
              </a:xfrm>
              <a:custGeom>
                <a:avLst/>
                <a:gdLst>
                  <a:gd name="T0" fmla="*/ 0 w 432"/>
                  <a:gd name="T1" fmla="*/ 48 h 112"/>
                  <a:gd name="T2" fmla="*/ 144 w 432"/>
                  <a:gd name="T3" fmla="*/ 96 h 112"/>
                  <a:gd name="T4" fmla="*/ 336 w 432"/>
                  <a:gd name="T5" fmla="*/ 96 h 112"/>
                  <a:gd name="T6" fmla="*/ 432 w 432"/>
                  <a:gd name="T7" fmla="*/ 0 h 1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2"/>
                  <a:gd name="T13" fmla="*/ 0 h 112"/>
                  <a:gd name="T14" fmla="*/ 432 w 432"/>
                  <a:gd name="T15" fmla="*/ 112 h 1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2" h="112">
                    <a:moveTo>
                      <a:pt x="0" y="48"/>
                    </a:moveTo>
                    <a:cubicBezTo>
                      <a:pt x="44" y="68"/>
                      <a:pt x="88" y="88"/>
                      <a:pt x="144" y="96"/>
                    </a:cubicBezTo>
                    <a:cubicBezTo>
                      <a:pt x="200" y="104"/>
                      <a:pt x="288" y="112"/>
                      <a:pt x="336" y="96"/>
                    </a:cubicBezTo>
                    <a:cubicBezTo>
                      <a:pt x="384" y="80"/>
                      <a:pt x="408" y="40"/>
                      <a:pt x="432" y="0"/>
                    </a:cubicBez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277" name="Freeform 1104"/>
              <p:cNvSpPr>
                <a:spLocks/>
              </p:cNvSpPr>
              <p:nvPr/>
            </p:nvSpPr>
            <p:spPr bwMode="auto">
              <a:xfrm>
                <a:off x="3321" y="2400"/>
                <a:ext cx="576" cy="96"/>
              </a:xfrm>
              <a:custGeom>
                <a:avLst/>
                <a:gdLst>
                  <a:gd name="T0" fmla="*/ 0 w 432"/>
                  <a:gd name="T1" fmla="*/ 48 h 112"/>
                  <a:gd name="T2" fmla="*/ 144 w 432"/>
                  <a:gd name="T3" fmla="*/ 96 h 112"/>
                  <a:gd name="T4" fmla="*/ 336 w 432"/>
                  <a:gd name="T5" fmla="*/ 96 h 112"/>
                  <a:gd name="T6" fmla="*/ 432 w 432"/>
                  <a:gd name="T7" fmla="*/ 0 h 1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2"/>
                  <a:gd name="T13" fmla="*/ 0 h 112"/>
                  <a:gd name="T14" fmla="*/ 432 w 432"/>
                  <a:gd name="T15" fmla="*/ 112 h 1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2" h="112">
                    <a:moveTo>
                      <a:pt x="0" y="48"/>
                    </a:moveTo>
                    <a:cubicBezTo>
                      <a:pt x="44" y="68"/>
                      <a:pt x="88" y="88"/>
                      <a:pt x="144" y="96"/>
                    </a:cubicBezTo>
                    <a:cubicBezTo>
                      <a:pt x="200" y="104"/>
                      <a:pt x="288" y="112"/>
                      <a:pt x="336" y="96"/>
                    </a:cubicBezTo>
                    <a:cubicBezTo>
                      <a:pt x="384" y="80"/>
                      <a:pt x="408" y="40"/>
                      <a:pt x="432" y="0"/>
                    </a:cubicBez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9241" name="Freeform 1105"/>
            <p:cNvSpPr>
              <a:spLocks/>
            </p:cNvSpPr>
            <p:nvPr/>
          </p:nvSpPr>
          <p:spPr bwMode="auto">
            <a:xfrm>
              <a:off x="2910" y="2798"/>
              <a:ext cx="327" cy="65"/>
            </a:xfrm>
            <a:custGeom>
              <a:avLst/>
              <a:gdLst>
                <a:gd name="T0" fmla="*/ 0 w 432"/>
                <a:gd name="T1" fmla="*/ 48 h 112"/>
                <a:gd name="T2" fmla="*/ 144 w 432"/>
                <a:gd name="T3" fmla="*/ 96 h 112"/>
                <a:gd name="T4" fmla="*/ 336 w 432"/>
                <a:gd name="T5" fmla="*/ 96 h 112"/>
                <a:gd name="T6" fmla="*/ 432 w 432"/>
                <a:gd name="T7" fmla="*/ 0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12"/>
                <a:gd name="T14" fmla="*/ 432 w 432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12">
                  <a:moveTo>
                    <a:pt x="0" y="48"/>
                  </a:moveTo>
                  <a:cubicBezTo>
                    <a:pt x="44" y="68"/>
                    <a:pt x="88" y="88"/>
                    <a:pt x="144" y="96"/>
                  </a:cubicBezTo>
                  <a:cubicBezTo>
                    <a:pt x="200" y="104"/>
                    <a:pt x="288" y="112"/>
                    <a:pt x="336" y="96"/>
                  </a:cubicBezTo>
                  <a:cubicBezTo>
                    <a:pt x="384" y="80"/>
                    <a:pt x="408" y="40"/>
                    <a:pt x="432" y="0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42" name="Freeform 1106"/>
            <p:cNvSpPr>
              <a:spLocks/>
            </p:cNvSpPr>
            <p:nvPr/>
          </p:nvSpPr>
          <p:spPr bwMode="auto">
            <a:xfrm>
              <a:off x="2952" y="2662"/>
              <a:ext cx="164" cy="43"/>
            </a:xfrm>
            <a:custGeom>
              <a:avLst/>
              <a:gdLst>
                <a:gd name="T0" fmla="*/ 0 w 432"/>
                <a:gd name="T1" fmla="*/ 48 h 112"/>
                <a:gd name="T2" fmla="*/ 144 w 432"/>
                <a:gd name="T3" fmla="*/ 96 h 112"/>
                <a:gd name="T4" fmla="*/ 336 w 432"/>
                <a:gd name="T5" fmla="*/ 96 h 112"/>
                <a:gd name="T6" fmla="*/ 432 w 432"/>
                <a:gd name="T7" fmla="*/ 0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12"/>
                <a:gd name="T14" fmla="*/ 432 w 432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12">
                  <a:moveTo>
                    <a:pt x="0" y="48"/>
                  </a:moveTo>
                  <a:cubicBezTo>
                    <a:pt x="44" y="68"/>
                    <a:pt x="88" y="88"/>
                    <a:pt x="144" y="96"/>
                  </a:cubicBezTo>
                  <a:cubicBezTo>
                    <a:pt x="200" y="104"/>
                    <a:pt x="288" y="112"/>
                    <a:pt x="336" y="96"/>
                  </a:cubicBezTo>
                  <a:cubicBezTo>
                    <a:pt x="384" y="80"/>
                    <a:pt x="408" y="40"/>
                    <a:pt x="432" y="0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43" name="Freeform 1107"/>
            <p:cNvSpPr>
              <a:spLocks/>
            </p:cNvSpPr>
            <p:nvPr/>
          </p:nvSpPr>
          <p:spPr bwMode="auto">
            <a:xfrm>
              <a:off x="2632" y="2644"/>
              <a:ext cx="355" cy="98"/>
            </a:xfrm>
            <a:custGeom>
              <a:avLst/>
              <a:gdLst>
                <a:gd name="T0" fmla="*/ 624 w 624"/>
                <a:gd name="T1" fmla="*/ 0 h 144"/>
                <a:gd name="T2" fmla="*/ 0 w 624"/>
                <a:gd name="T3" fmla="*/ 144 h 144"/>
                <a:gd name="T4" fmla="*/ 0 60000 65536"/>
                <a:gd name="T5" fmla="*/ 0 60000 65536"/>
                <a:gd name="T6" fmla="*/ 0 w 624"/>
                <a:gd name="T7" fmla="*/ 0 h 144"/>
                <a:gd name="T8" fmla="*/ 624 w 624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4" h="144">
                  <a:moveTo>
                    <a:pt x="624" y="0"/>
                  </a:moveTo>
                  <a:cubicBezTo>
                    <a:pt x="364" y="60"/>
                    <a:pt x="104" y="120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44" name="Freeform 1108"/>
            <p:cNvSpPr>
              <a:spLocks/>
            </p:cNvSpPr>
            <p:nvPr/>
          </p:nvSpPr>
          <p:spPr bwMode="auto">
            <a:xfrm>
              <a:off x="2632" y="2612"/>
              <a:ext cx="327" cy="97"/>
            </a:xfrm>
            <a:custGeom>
              <a:avLst/>
              <a:gdLst>
                <a:gd name="T0" fmla="*/ 672 w 672"/>
                <a:gd name="T1" fmla="*/ 0 h 192"/>
                <a:gd name="T2" fmla="*/ 144 w 672"/>
                <a:gd name="T3" fmla="*/ 96 h 192"/>
                <a:gd name="T4" fmla="*/ 0 w 672"/>
                <a:gd name="T5" fmla="*/ 192 h 192"/>
                <a:gd name="T6" fmla="*/ 0 60000 65536"/>
                <a:gd name="T7" fmla="*/ 0 60000 65536"/>
                <a:gd name="T8" fmla="*/ 0 60000 65536"/>
                <a:gd name="T9" fmla="*/ 0 w 672"/>
                <a:gd name="T10" fmla="*/ 0 h 192"/>
                <a:gd name="T11" fmla="*/ 672 w 67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192">
                  <a:moveTo>
                    <a:pt x="672" y="0"/>
                  </a:moveTo>
                  <a:cubicBezTo>
                    <a:pt x="464" y="32"/>
                    <a:pt x="256" y="64"/>
                    <a:pt x="144" y="96"/>
                  </a:cubicBezTo>
                  <a:cubicBezTo>
                    <a:pt x="32" y="128"/>
                    <a:pt x="24" y="176"/>
                    <a:pt x="0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9245" name="Picture 110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2529330">
              <a:off x="2243" y="2813"/>
              <a:ext cx="1309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46" name="Group 1110"/>
            <p:cNvGrpSpPr>
              <a:grpSpLocks/>
            </p:cNvGrpSpPr>
            <p:nvPr/>
          </p:nvGrpSpPr>
          <p:grpSpPr bwMode="auto">
            <a:xfrm>
              <a:off x="2549" y="2653"/>
              <a:ext cx="106" cy="101"/>
              <a:chOff x="2348" y="2464"/>
              <a:chExt cx="189" cy="150"/>
            </a:xfrm>
          </p:grpSpPr>
          <p:grpSp>
            <p:nvGrpSpPr>
              <p:cNvPr id="9268" name="Group 1111"/>
              <p:cNvGrpSpPr>
                <a:grpSpLocks/>
              </p:cNvGrpSpPr>
              <p:nvPr/>
            </p:nvGrpSpPr>
            <p:grpSpPr bwMode="auto">
              <a:xfrm>
                <a:off x="2348" y="2471"/>
                <a:ext cx="144" cy="143"/>
                <a:chOff x="2732" y="2256"/>
                <a:chExt cx="144" cy="140"/>
              </a:xfrm>
            </p:grpSpPr>
            <p:sp>
              <p:nvSpPr>
                <p:cNvPr id="9273" name="Freeform 1112"/>
                <p:cNvSpPr>
                  <a:spLocks/>
                </p:cNvSpPr>
                <p:nvPr/>
              </p:nvSpPr>
              <p:spPr bwMode="auto">
                <a:xfrm>
                  <a:off x="2732" y="2256"/>
                  <a:ext cx="48" cy="48"/>
                </a:xfrm>
                <a:custGeom>
                  <a:avLst/>
                  <a:gdLst>
                    <a:gd name="T0" fmla="*/ 48 w 48"/>
                    <a:gd name="T1" fmla="*/ 0 h 192"/>
                    <a:gd name="T2" fmla="*/ 0 w 48"/>
                    <a:gd name="T3" fmla="*/ 96 h 192"/>
                    <a:gd name="T4" fmla="*/ 48 w 48"/>
                    <a:gd name="T5" fmla="*/ 192 h 192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192"/>
                    <a:gd name="T11" fmla="*/ 48 w 48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192">
                      <a:moveTo>
                        <a:pt x="48" y="0"/>
                      </a:moveTo>
                      <a:cubicBezTo>
                        <a:pt x="24" y="32"/>
                        <a:pt x="0" y="64"/>
                        <a:pt x="0" y="96"/>
                      </a:cubicBezTo>
                      <a:cubicBezTo>
                        <a:pt x="0" y="128"/>
                        <a:pt x="24" y="160"/>
                        <a:pt x="48" y="1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9274" name="Freeform 1113"/>
                <p:cNvSpPr>
                  <a:spLocks/>
                </p:cNvSpPr>
                <p:nvPr/>
              </p:nvSpPr>
              <p:spPr bwMode="auto">
                <a:xfrm>
                  <a:off x="2780" y="2304"/>
                  <a:ext cx="48" cy="48"/>
                </a:xfrm>
                <a:custGeom>
                  <a:avLst/>
                  <a:gdLst>
                    <a:gd name="T0" fmla="*/ 48 w 48"/>
                    <a:gd name="T1" fmla="*/ 0 h 192"/>
                    <a:gd name="T2" fmla="*/ 0 w 48"/>
                    <a:gd name="T3" fmla="*/ 96 h 192"/>
                    <a:gd name="T4" fmla="*/ 48 w 48"/>
                    <a:gd name="T5" fmla="*/ 192 h 192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192"/>
                    <a:gd name="T11" fmla="*/ 48 w 48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192">
                      <a:moveTo>
                        <a:pt x="48" y="0"/>
                      </a:moveTo>
                      <a:cubicBezTo>
                        <a:pt x="24" y="32"/>
                        <a:pt x="0" y="64"/>
                        <a:pt x="0" y="96"/>
                      </a:cubicBezTo>
                      <a:cubicBezTo>
                        <a:pt x="0" y="128"/>
                        <a:pt x="24" y="160"/>
                        <a:pt x="48" y="1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9275" name="Freeform 1114"/>
                <p:cNvSpPr>
                  <a:spLocks/>
                </p:cNvSpPr>
                <p:nvPr/>
              </p:nvSpPr>
              <p:spPr bwMode="auto">
                <a:xfrm>
                  <a:off x="2828" y="2348"/>
                  <a:ext cx="48" cy="48"/>
                </a:xfrm>
                <a:custGeom>
                  <a:avLst/>
                  <a:gdLst>
                    <a:gd name="T0" fmla="*/ 48 w 48"/>
                    <a:gd name="T1" fmla="*/ 0 h 192"/>
                    <a:gd name="T2" fmla="*/ 0 w 48"/>
                    <a:gd name="T3" fmla="*/ 96 h 192"/>
                    <a:gd name="T4" fmla="*/ 48 w 48"/>
                    <a:gd name="T5" fmla="*/ 192 h 192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192"/>
                    <a:gd name="T11" fmla="*/ 48 w 48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192">
                      <a:moveTo>
                        <a:pt x="48" y="0"/>
                      </a:moveTo>
                      <a:cubicBezTo>
                        <a:pt x="24" y="32"/>
                        <a:pt x="0" y="64"/>
                        <a:pt x="0" y="96"/>
                      </a:cubicBezTo>
                      <a:cubicBezTo>
                        <a:pt x="0" y="128"/>
                        <a:pt x="24" y="160"/>
                        <a:pt x="48" y="1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grpSp>
            <p:nvGrpSpPr>
              <p:cNvPr id="9269" name="Group 1115"/>
              <p:cNvGrpSpPr>
                <a:grpSpLocks/>
              </p:cNvGrpSpPr>
              <p:nvPr/>
            </p:nvGrpSpPr>
            <p:grpSpPr bwMode="auto">
              <a:xfrm rot="16200000" flipH="1">
                <a:off x="2418" y="2440"/>
                <a:ext cx="96" cy="143"/>
                <a:chOff x="2732" y="2256"/>
                <a:chExt cx="144" cy="140"/>
              </a:xfrm>
            </p:grpSpPr>
            <p:sp>
              <p:nvSpPr>
                <p:cNvPr id="9270" name="Freeform 1116"/>
                <p:cNvSpPr>
                  <a:spLocks/>
                </p:cNvSpPr>
                <p:nvPr/>
              </p:nvSpPr>
              <p:spPr bwMode="auto">
                <a:xfrm>
                  <a:off x="2732" y="2256"/>
                  <a:ext cx="48" cy="48"/>
                </a:xfrm>
                <a:custGeom>
                  <a:avLst/>
                  <a:gdLst>
                    <a:gd name="T0" fmla="*/ 48 w 48"/>
                    <a:gd name="T1" fmla="*/ 0 h 192"/>
                    <a:gd name="T2" fmla="*/ 0 w 48"/>
                    <a:gd name="T3" fmla="*/ 96 h 192"/>
                    <a:gd name="T4" fmla="*/ 48 w 48"/>
                    <a:gd name="T5" fmla="*/ 192 h 192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192"/>
                    <a:gd name="T11" fmla="*/ 48 w 48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192">
                      <a:moveTo>
                        <a:pt x="48" y="0"/>
                      </a:moveTo>
                      <a:cubicBezTo>
                        <a:pt x="24" y="32"/>
                        <a:pt x="0" y="64"/>
                        <a:pt x="0" y="96"/>
                      </a:cubicBezTo>
                      <a:cubicBezTo>
                        <a:pt x="0" y="128"/>
                        <a:pt x="24" y="160"/>
                        <a:pt x="48" y="1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9271" name="Freeform 1117"/>
                <p:cNvSpPr>
                  <a:spLocks/>
                </p:cNvSpPr>
                <p:nvPr/>
              </p:nvSpPr>
              <p:spPr bwMode="auto">
                <a:xfrm>
                  <a:off x="2780" y="2304"/>
                  <a:ext cx="48" cy="48"/>
                </a:xfrm>
                <a:custGeom>
                  <a:avLst/>
                  <a:gdLst>
                    <a:gd name="T0" fmla="*/ 48 w 48"/>
                    <a:gd name="T1" fmla="*/ 0 h 192"/>
                    <a:gd name="T2" fmla="*/ 0 w 48"/>
                    <a:gd name="T3" fmla="*/ 96 h 192"/>
                    <a:gd name="T4" fmla="*/ 48 w 48"/>
                    <a:gd name="T5" fmla="*/ 192 h 192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192"/>
                    <a:gd name="T11" fmla="*/ 48 w 48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192">
                      <a:moveTo>
                        <a:pt x="48" y="0"/>
                      </a:moveTo>
                      <a:cubicBezTo>
                        <a:pt x="24" y="32"/>
                        <a:pt x="0" y="64"/>
                        <a:pt x="0" y="96"/>
                      </a:cubicBezTo>
                      <a:cubicBezTo>
                        <a:pt x="0" y="128"/>
                        <a:pt x="24" y="160"/>
                        <a:pt x="48" y="1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9272" name="Freeform 1118"/>
                <p:cNvSpPr>
                  <a:spLocks/>
                </p:cNvSpPr>
                <p:nvPr/>
              </p:nvSpPr>
              <p:spPr bwMode="auto">
                <a:xfrm>
                  <a:off x="2828" y="2348"/>
                  <a:ext cx="48" cy="48"/>
                </a:xfrm>
                <a:custGeom>
                  <a:avLst/>
                  <a:gdLst>
                    <a:gd name="T0" fmla="*/ 48 w 48"/>
                    <a:gd name="T1" fmla="*/ 0 h 192"/>
                    <a:gd name="T2" fmla="*/ 0 w 48"/>
                    <a:gd name="T3" fmla="*/ 96 h 192"/>
                    <a:gd name="T4" fmla="*/ 48 w 48"/>
                    <a:gd name="T5" fmla="*/ 192 h 192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192"/>
                    <a:gd name="T11" fmla="*/ 48 w 48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192">
                      <a:moveTo>
                        <a:pt x="48" y="0"/>
                      </a:moveTo>
                      <a:cubicBezTo>
                        <a:pt x="24" y="32"/>
                        <a:pt x="0" y="64"/>
                        <a:pt x="0" y="96"/>
                      </a:cubicBezTo>
                      <a:cubicBezTo>
                        <a:pt x="0" y="128"/>
                        <a:pt x="24" y="160"/>
                        <a:pt x="48" y="1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9247" name="Freeform 1119"/>
            <p:cNvSpPr>
              <a:spLocks/>
            </p:cNvSpPr>
            <p:nvPr/>
          </p:nvSpPr>
          <p:spPr bwMode="auto">
            <a:xfrm>
              <a:off x="2687" y="2936"/>
              <a:ext cx="209" cy="390"/>
            </a:xfrm>
            <a:custGeom>
              <a:avLst/>
              <a:gdLst>
                <a:gd name="T0" fmla="*/ 416 w 560"/>
                <a:gd name="T1" fmla="*/ 0 h 968"/>
                <a:gd name="T2" fmla="*/ 80 w 560"/>
                <a:gd name="T3" fmla="*/ 240 h 968"/>
                <a:gd name="T4" fmla="*/ 80 w 560"/>
                <a:gd name="T5" fmla="*/ 384 h 968"/>
                <a:gd name="T6" fmla="*/ 272 w 560"/>
                <a:gd name="T7" fmla="*/ 720 h 968"/>
                <a:gd name="T8" fmla="*/ 32 w 560"/>
                <a:gd name="T9" fmla="*/ 768 h 968"/>
                <a:gd name="T10" fmla="*/ 80 w 560"/>
                <a:gd name="T11" fmla="*/ 912 h 968"/>
                <a:gd name="T12" fmla="*/ 416 w 560"/>
                <a:gd name="T13" fmla="*/ 864 h 968"/>
                <a:gd name="T14" fmla="*/ 176 w 560"/>
                <a:gd name="T15" fmla="*/ 288 h 968"/>
                <a:gd name="T16" fmla="*/ 560 w 560"/>
                <a:gd name="T17" fmla="*/ 144 h 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0"/>
                <a:gd name="T28" fmla="*/ 0 h 968"/>
                <a:gd name="T29" fmla="*/ 560 w 560"/>
                <a:gd name="T30" fmla="*/ 968 h 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0" h="968">
                  <a:moveTo>
                    <a:pt x="416" y="0"/>
                  </a:moveTo>
                  <a:cubicBezTo>
                    <a:pt x="276" y="88"/>
                    <a:pt x="136" y="176"/>
                    <a:pt x="80" y="240"/>
                  </a:cubicBezTo>
                  <a:cubicBezTo>
                    <a:pt x="24" y="304"/>
                    <a:pt x="48" y="304"/>
                    <a:pt x="80" y="384"/>
                  </a:cubicBezTo>
                  <a:cubicBezTo>
                    <a:pt x="112" y="464"/>
                    <a:pt x="280" y="656"/>
                    <a:pt x="272" y="720"/>
                  </a:cubicBezTo>
                  <a:cubicBezTo>
                    <a:pt x="264" y="784"/>
                    <a:pt x="64" y="736"/>
                    <a:pt x="32" y="768"/>
                  </a:cubicBezTo>
                  <a:cubicBezTo>
                    <a:pt x="0" y="800"/>
                    <a:pt x="16" y="896"/>
                    <a:pt x="80" y="912"/>
                  </a:cubicBezTo>
                  <a:cubicBezTo>
                    <a:pt x="144" y="928"/>
                    <a:pt x="400" y="968"/>
                    <a:pt x="416" y="864"/>
                  </a:cubicBezTo>
                  <a:cubicBezTo>
                    <a:pt x="432" y="760"/>
                    <a:pt x="152" y="408"/>
                    <a:pt x="176" y="288"/>
                  </a:cubicBezTo>
                  <a:cubicBezTo>
                    <a:pt x="200" y="168"/>
                    <a:pt x="380" y="156"/>
                    <a:pt x="560" y="144"/>
                  </a:cubicBezTo>
                </a:path>
              </a:pathLst>
            </a:custGeom>
            <a:solidFill>
              <a:srgbClr val="E8FEE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48" name="Freeform 1120"/>
            <p:cNvSpPr>
              <a:spLocks/>
            </p:cNvSpPr>
            <p:nvPr/>
          </p:nvSpPr>
          <p:spPr bwMode="auto">
            <a:xfrm>
              <a:off x="3041" y="2904"/>
              <a:ext cx="82" cy="65"/>
            </a:xfrm>
            <a:custGeom>
              <a:avLst/>
              <a:gdLst>
                <a:gd name="T0" fmla="*/ 144 w 144"/>
                <a:gd name="T1" fmla="*/ 0 h 96"/>
                <a:gd name="T2" fmla="*/ 0 w 144"/>
                <a:gd name="T3" fmla="*/ 96 h 96"/>
                <a:gd name="T4" fmla="*/ 0 60000 65536"/>
                <a:gd name="T5" fmla="*/ 0 60000 65536"/>
                <a:gd name="T6" fmla="*/ 0 w 144"/>
                <a:gd name="T7" fmla="*/ 0 h 96"/>
                <a:gd name="T8" fmla="*/ 144 w 144"/>
                <a:gd name="T9" fmla="*/ 96 h 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" h="96">
                  <a:moveTo>
                    <a:pt x="144" y="0"/>
                  </a:moveTo>
                  <a:cubicBezTo>
                    <a:pt x="80" y="36"/>
                    <a:pt x="16" y="72"/>
                    <a:pt x="0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49" name="Freeform 1121"/>
            <p:cNvSpPr>
              <a:spLocks/>
            </p:cNvSpPr>
            <p:nvPr/>
          </p:nvSpPr>
          <p:spPr bwMode="auto">
            <a:xfrm rot="-226881">
              <a:off x="2957" y="3099"/>
              <a:ext cx="166" cy="199"/>
            </a:xfrm>
            <a:custGeom>
              <a:avLst/>
              <a:gdLst>
                <a:gd name="T0" fmla="*/ 40 w 280"/>
                <a:gd name="T1" fmla="*/ 0 h 216"/>
                <a:gd name="T2" fmla="*/ 40 w 280"/>
                <a:gd name="T3" fmla="*/ 192 h 216"/>
                <a:gd name="T4" fmla="*/ 280 w 280"/>
                <a:gd name="T5" fmla="*/ 144 h 216"/>
                <a:gd name="T6" fmla="*/ 0 60000 65536"/>
                <a:gd name="T7" fmla="*/ 0 60000 65536"/>
                <a:gd name="T8" fmla="*/ 0 60000 65536"/>
                <a:gd name="T9" fmla="*/ 0 w 280"/>
                <a:gd name="T10" fmla="*/ 0 h 216"/>
                <a:gd name="T11" fmla="*/ 280 w 280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0" h="216">
                  <a:moveTo>
                    <a:pt x="40" y="0"/>
                  </a:moveTo>
                  <a:cubicBezTo>
                    <a:pt x="20" y="84"/>
                    <a:pt x="0" y="168"/>
                    <a:pt x="40" y="192"/>
                  </a:cubicBezTo>
                  <a:cubicBezTo>
                    <a:pt x="80" y="216"/>
                    <a:pt x="232" y="160"/>
                    <a:pt x="28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50" name="Freeform 1122"/>
            <p:cNvSpPr>
              <a:spLocks/>
            </p:cNvSpPr>
            <p:nvPr/>
          </p:nvSpPr>
          <p:spPr bwMode="auto">
            <a:xfrm>
              <a:off x="3014" y="3173"/>
              <a:ext cx="55" cy="65"/>
            </a:xfrm>
            <a:custGeom>
              <a:avLst/>
              <a:gdLst>
                <a:gd name="T0" fmla="*/ 40 w 280"/>
                <a:gd name="T1" fmla="*/ 0 h 216"/>
                <a:gd name="T2" fmla="*/ 40 w 280"/>
                <a:gd name="T3" fmla="*/ 192 h 216"/>
                <a:gd name="T4" fmla="*/ 280 w 280"/>
                <a:gd name="T5" fmla="*/ 144 h 216"/>
                <a:gd name="T6" fmla="*/ 0 60000 65536"/>
                <a:gd name="T7" fmla="*/ 0 60000 65536"/>
                <a:gd name="T8" fmla="*/ 0 60000 65536"/>
                <a:gd name="T9" fmla="*/ 0 w 280"/>
                <a:gd name="T10" fmla="*/ 0 h 216"/>
                <a:gd name="T11" fmla="*/ 280 w 280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0" h="216">
                  <a:moveTo>
                    <a:pt x="40" y="0"/>
                  </a:moveTo>
                  <a:cubicBezTo>
                    <a:pt x="20" y="84"/>
                    <a:pt x="0" y="168"/>
                    <a:pt x="40" y="192"/>
                  </a:cubicBezTo>
                  <a:cubicBezTo>
                    <a:pt x="80" y="216"/>
                    <a:pt x="232" y="160"/>
                    <a:pt x="28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51" name="Freeform 1123"/>
            <p:cNvSpPr>
              <a:spLocks/>
            </p:cNvSpPr>
            <p:nvPr/>
          </p:nvSpPr>
          <p:spPr bwMode="auto">
            <a:xfrm>
              <a:off x="3150" y="3066"/>
              <a:ext cx="109" cy="130"/>
            </a:xfrm>
            <a:custGeom>
              <a:avLst/>
              <a:gdLst>
                <a:gd name="T0" fmla="*/ 0 w 192"/>
                <a:gd name="T1" fmla="*/ 120 h 264"/>
                <a:gd name="T2" fmla="*/ 144 w 192"/>
                <a:gd name="T3" fmla="*/ 24 h 264"/>
                <a:gd name="T4" fmla="*/ 192 w 192"/>
                <a:gd name="T5" fmla="*/ 264 h 264"/>
                <a:gd name="T6" fmla="*/ 0 60000 65536"/>
                <a:gd name="T7" fmla="*/ 0 60000 65536"/>
                <a:gd name="T8" fmla="*/ 0 60000 65536"/>
                <a:gd name="T9" fmla="*/ 0 w 192"/>
                <a:gd name="T10" fmla="*/ 0 h 264"/>
                <a:gd name="T11" fmla="*/ 192 w 192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264">
                  <a:moveTo>
                    <a:pt x="0" y="120"/>
                  </a:moveTo>
                  <a:cubicBezTo>
                    <a:pt x="56" y="60"/>
                    <a:pt x="112" y="0"/>
                    <a:pt x="144" y="24"/>
                  </a:cubicBezTo>
                  <a:cubicBezTo>
                    <a:pt x="176" y="48"/>
                    <a:pt x="184" y="156"/>
                    <a:pt x="192" y="2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52" name="Freeform 1124"/>
            <p:cNvSpPr>
              <a:spLocks/>
            </p:cNvSpPr>
            <p:nvPr/>
          </p:nvSpPr>
          <p:spPr bwMode="auto">
            <a:xfrm>
              <a:off x="3064" y="3261"/>
              <a:ext cx="141" cy="130"/>
            </a:xfrm>
            <a:custGeom>
              <a:avLst/>
              <a:gdLst>
                <a:gd name="T0" fmla="*/ 56 w 248"/>
                <a:gd name="T1" fmla="*/ 0 h 192"/>
                <a:gd name="T2" fmla="*/ 8 w 248"/>
                <a:gd name="T3" fmla="*/ 96 h 192"/>
                <a:gd name="T4" fmla="*/ 104 w 248"/>
                <a:gd name="T5" fmla="*/ 192 h 192"/>
                <a:gd name="T6" fmla="*/ 248 w 248"/>
                <a:gd name="T7" fmla="*/ 96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192"/>
                <a:gd name="T14" fmla="*/ 248 w 24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192">
                  <a:moveTo>
                    <a:pt x="56" y="0"/>
                  </a:moveTo>
                  <a:cubicBezTo>
                    <a:pt x="28" y="32"/>
                    <a:pt x="0" y="64"/>
                    <a:pt x="8" y="96"/>
                  </a:cubicBezTo>
                  <a:cubicBezTo>
                    <a:pt x="16" y="128"/>
                    <a:pt x="64" y="192"/>
                    <a:pt x="104" y="192"/>
                  </a:cubicBezTo>
                  <a:cubicBezTo>
                    <a:pt x="144" y="192"/>
                    <a:pt x="196" y="144"/>
                    <a:pt x="248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53" name="Freeform 1125"/>
            <p:cNvSpPr>
              <a:spLocks/>
            </p:cNvSpPr>
            <p:nvPr/>
          </p:nvSpPr>
          <p:spPr bwMode="auto">
            <a:xfrm>
              <a:off x="3225" y="3078"/>
              <a:ext cx="63" cy="162"/>
            </a:xfrm>
            <a:custGeom>
              <a:avLst/>
              <a:gdLst>
                <a:gd name="T0" fmla="*/ 0 w 112"/>
                <a:gd name="T1" fmla="*/ 0 h 240"/>
                <a:gd name="T2" fmla="*/ 96 w 112"/>
                <a:gd name="T3" fmla="*/ 96 h 240"/>
                <a:gd name="T4" fmla="*/ 96 w 112"/>
                <a:gd name="T5" fmla="*/ 240 h 240"/>
                <a:gd name="T6" fmla="*/ 0 60000 65536"/>
                <a:gd name="T7" fmla="*/ 0 60000 65536"/>
                <a:gd name="T8" fmla="*/ 0 60000 65536"/>
                <a:gd name="T9" fmla="*/ 0 w 112"/>
                <a:gd name="T10" fmla="*/ 0 h 240"/>
                <a:gd name="T11" fmla="*/ 112 w 11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240">
                  <a:moveTo>
                    <a:pt x="0" y="0"/>
                  </a:moveTo>
                  <a:cubicBezTo>
                    <a:pt x="40" y="28"/>
                    <a:pt x="80" y="56"/>
                    <a:pt x="96" y="96"/>
                  </a:cubicBezTo>
                  <a:cubicBezTo>
                    <a:pt x="112" y="136"/>
                    <a:pt x="104" y="188"/>
                    <a:pt x="96" y="240"/>
                  </a:cubicBezTo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54" name="Freeform 1126"/>
            <p:cNvSpPr>
              <a:spLocks/>
            </p:cNvSpPr>
            <p:nvPr/>
          </p:nvSpPr>
          <p:spPr bwMode="auto">
            <a:xfrm>
              <a:off x="3067" y="3327"/>
              <a:ext cx="164" cy="97"/>
            </a:xfrm>
            <a:custGeom>
              <a:avLst/>
              <a:gdLst>
                <a:gd name="T0" fmla="*/ 0 w 240"/>
                <a:gd name="T1" fmla="*/ 48 h 200"/>
                <a:gd name="T2" fmla="*/ 96 w 240"/>
                <a:gd name="T3" fmla="*/ 192 h 200"/>
                <a:gd name="T4" fmla="*/ 240 w 240"/>
                <a:gd name="T5" fmla="*/ 0 h 200"/>
                <a:gd name="T6" fmla="*/ 0 60000 65536"/>
                <a:gd name="T7" fmla="*/ 0 60000 65536"/>
                <a:gd name="T8" fmla="*/ 0 60000 65536"/>
                <a:gd name="T9" fmla="*/ 0 w 240"/>
                <a:gd name="T10" fmla="*/ 0 h 200"/>
                <a:gd name="T11" fmla="*/ 240 w 240"/>
                <a:gd name="T12" fmla="*/ 200 h 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200">
                  <a:moveTo>
                    <a:pt x="0" y="48"/>
                  </a:moveTo>
                  <a:cubicBezTo>
                    <a:pt x="28" y="124"/>
                    <a:pt x="56" y="200"/>
                    <a:pt x="96" y="192"/>
                  </a:cubicBezTo>
                  <a:cubicBezTo>
                    <a:pt x="136" y="184"/>
                    <a:pt x="208" y="32"/>
                    <a:pt x="240" y="0"/>
                  </a:cubicBezTo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55" name="Freeform 1127"/>
            <p:cNvSpPr>
              <a:spLocks/>
            </p:cNvSpPr>
            <p:nvPr/>
          </p:nvSpPr>
          <p:spPr bwMode="auto">
            <a:xfrm>
              <a:off x="2578" y="3238"/>
              <a:ext cx="327" cy="194"/>
            </a:xfrm>
            <a:custGeom>
              <a:avLst/>
              <a:gdLst>
                <a:gd name="T0" fmla="*/ 208 w 552"/>
                <a:gd name="T1" fmla="*/ 0 h 200"/>
                <a:gd name="T2" fmla="*/ 16 w 552"/>
                <a:gd name="T3" fmla="*/ 96 h 200"/>
                <a:gd name="T4" fmla="*/ 112 w 552"/>
                <a:gd name="T5" fmla="*/ 192 h 200"/>
                <a:gd name="T6" fmla="*/ 496 w 552"/>
                <a:gd name="T7" fmla="*/ 144 h 200"/>
                <a:gd name="T8" fmla="*/ 448 w 552"/>
                <a:gd name="T9" fmla="*/ 0 h 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2"/>
                <a:gd name="T16" fmla="*/ 0 h 200"/>
                <a:gd name="T17" fmla="*/ 552 w 552"/>
                <a:gd name="T18" fmla="*/ 200 h 2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2" h="200">
                  <a:moveTo>
                    <a:pt x="208" y="0"/>
                  </a:moveTo>
                  <a:cubicBezTo>
                    <a:pt x="120" y="32"/>
                    <a:pt x="32" y="64"/>
                    <a:pt x="16" y="96"/>
                  </a:cubicBezTo>
                  <a:cubicBezTo>
                    <a:pt x="0" y="128"/>
                    <a:pt x="32" y="184"/>
                    <a:pt x="112" y="192"/>
                  </a:cubicBezTo>
                  <a:cubicBezTo>
                    <a:pt x="192" y="200"/>
                    <a:pt x="440" y="176"/>
                    <a:pt x="496" y="144"/>
                  </a:cubicBezTo>
                  <a:cubicBezTo>
                    <a:pt x="552" y="112"/>
                    <a:pt x="500" y="56"/>
                    <a:pt x="44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56" name="Freeform 1128"/>
            <p:cNvSpPr>
              <a:spLocks/>
            </p:cNvSpPr>
            <p:nvPr/>
          </p:nvSpPr>
          <p:spPr bwMode="auto">
            <a:xfrm>
              <a:off x="2627" y="3311"/>
              <a:ext cx="258" cy="145"/>
            </a:xfrm>
            <a:custGeom>
              <a:avLst/>
              <a:gdLst>
                <a:gd name="T0" fmla="*/ 0 w 480"/>
                <a:gd name="T1" fmla="*/ 144 h 192"/>
                <a:gd name="T2" fmla="*/ 192 w 480"/>
                <a:gd name="T3" fmla="*/ 192 h 192"/>
                <a:gd name="T4" fmla="*/ 432 w 480"/>
                <a:gd name="T5" fmla="*/ 144 h 192"/>
                <a:gd name="T6" fmla="*/ 480 w 480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192"/>
                <a:gd name="T14" fmla="*/ 480 w 480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192">
                  <a:moveTo>
                    <a:pt x="0" y="144"/>
                  </a:moveTo>
                  <a:cubicBezTo>
                    <a:pt x="60" y="168"/>
                    <a:pt x="120" y="192"/>
                    <a:pt x="192" y="192"/>
                  </a:cubicBezTo>
                  <a:cubicBezTo>
                    <a:pt x="264" y="192"/>
                    <a:pt x="384" y="176"/>
                    <a:pt x="432" y="144"/>
                  </a:cubicBezTo>
                  <a:cubicBezTo>
                    <a:pt x="480" y="112"/>
                    <a:pt x="480" y="56"/>
                    <a:pt x="480" y="0"/>
                  </a:cubicBezTo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9257" name="Group 1129"/>
            <p:cNvGrpSpPr>
              <a:grpSpLocks/>
            </p:cNvGrpSpPr>
            <p:nvPr/>
          </p:nvGrpSpPr>
          <p:grpSpPr bwMode="auto">
            <a:xfrm rot="-1130454">
              <a:off x="2990" y="2637"/>
              <a:ext cx="182" cy="443"/>
              <a:chOff x="2016" y="2832"/>
              <a:chExt cx="516" cy="720"/>
            </a:xfrm>
          </p:grpSpPr>
          <p:grpSp>
            <p:nvGrpSpPr>
              <p:cNvPr id="9258" name="Group 1130"/>
              <p:cNvGrpSpPr>
                <a:grpSpLocks/>
              </p:cNvGrpSpPr>
              <p:nvPr/>
            </p:nvGrpSpPr>
            <p:grpSpPr bwMode="auto">
              <a:xfrm>
                <a:off x="2150" y="2832"/>
                <a:ext cx="382" cy="576"/>
                <a:chOff x="1536" y="2828"/>
                <a:chExt cx="337" cy="379"/>
              </a:xfrm>
            </p:grpSpPr>
            <p:grpSp>
              <p:nvGrpSpPr>
                <p:cNvPr id="9262" name="Group 1131"/>
                <p:cNvGrpSpPr>
                  <a:grpSpLocks/>
                </p:cNvGrpSpPr>
                <p:nvPr/>
              </p:nvGrpSpPr>
              <p:grpSpPr bwMode="auto">
                <a:xfrm>
                  <a:off x="1536" y="2832"/>
                  <a:ext cx="240" cy="375"/>
                  <a:chOff x="1536" y="2832"/>
                  <a:chExt cx="240" cy="375"/>
                </a:xfrm>
              </p:grpSpPr>
              <p:sp>
                <p:nvSpPr>
                  <p:cNvPr id="9266" name="Line 113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2832"/>
                    <a:ext cx="192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7" name="Line 11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2967"/>
                    <a:ext cx="24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63" name="Group 1134"/>
                <p:cNvGrpSpPr>
                  <a:grpSpLocks/>
                </p:cNvGrpSpPr>
                <p:nvPr/>
              </p:nvGrpSpPr>
              <p:grpSpPr bwMode="auto">
                <a:xfrm>
                  <a:off x="1633" y="2828"/>
                  <a:ext cx="240" cy="375"/>
                  <a:chOff x="1536" y="2832"/>
                  <a:chExt cx="240" cy="375"/>
                </a:xfrm>
              </p:grpSpPr>
              <p:sp>
                <p:nvSpPr>
                  <p:cNvPr id="9264" name="Line 1135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2832"/>
                    <a:ext cx="192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5" name="Line 11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2967"/>
                    <a:ext cx="24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259" name="Freeform 1137"/>
              <p:cNvSpPr>
                <a:spLocks/>
              </p:cNvSpPr>
              <p:nvPr/>
            </p:nvSpPr>
            <p:spPr bwMode="auto">
              <a:xfrm>
                <a:off x="2016" y="3360"/>
                <a:ext cx="144" cy="144"/>
              </a:xfrm>
              <a:custGeom>
                <a:avLst/>
                <a:gdLst>
                  <a:gd name="T0" fmla="*/ 336 w 336"/>
                  <a:gd name="T1" fmla="*/ 72 h 240"/>
                  <a:gd name="T2" fmla="*/ 96 w 336"/>
                  <a:gd name="T3" fmla="*/ 24 h 240"/>
                  <a:gd name="T4" fmla="*/ 0 w 336"/>
                  <a:gd name="T5" fmla="*/ 216 h 240"/>
                  <a:gd name="T6" fmla="*/ 96 w 336"/>
                  <a:gd name="T7" fmla="*/ 168 h 240"/>
                  <a:gd name="T8" fmla="*/ 144 w 336"/>
                  <a:gd name="T9" fmla="*/ 72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6"/>
                  <a:gd name="T16" fmla="*/ 0 h 240"/>
                  <a:gd name="T17" fmla="*/ 336 w 33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6" h="240">
                    <a:moveTo>
                      <a:pt x="336" y="72"/>
                    </a:moveTo>
                    <a:cubicBezTo>
                      <a:pt x="244" y="36"/>
                      <a:pt x="152" y="0"/>
                      <a:pt x="96" y="24"/>
                    </a:cubicBezTo>
                    <a:cubicBezTo>
                      <a:pt x="40" y="48"/>
                      <a:pt x="0" y="192"/>
                      <a:pt x="0" y="216"/>
                    </a:cubicBezTo>
                    <a:cubicBezTo>
                      <a:pt x="0" y="240"/>
                      <a:pt x="72" y="192"/>
                      <a:pt x="96" y="168"/>
                    </a:cubicBezTo>
                    <a:cubicBezTo>
                      <a:pt x="120" y="144"/>
                      <a:pt x="132" y="108"/>
                      <a:pt x="144" y="7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260" name="Freeform 1138"/>
              <p:cNvSpPr>
                <a:spLocks/>
              </p:cNvSpPr>
              <p:nvPr/>
            </p:nvSpPr>
            <p:spPr bwMode="auto">
              <a:xfrm>
                <a:off x="2064" y="3408"/>
                <a:ext cx="119" cy="144"/>
              </a:xfrm>
              <a:custGeom>
                <a:avLst/>
                <a:gdLst>
                  <a:gd name="T0" fmla="*/ 264 w 360"/>
                  <a:gd name="T1" fmla="*/ 0 h 200"/>
                  <a:gd name="T2" fmla="*/ 24 w 360"/>
                  <a:gd name="T3" fmla="*/ 96 h 200"/>
                  <a:gd name="T4" fmla="*/ 120 w 360"/>
                  <a:gd name="T5" fmla="*/ 192 h 200"/>
                  <a:gd name="T6" fmla="*/ 360 w 360"/>
                  <a:gd name="T7" fmla="*/ 48 h 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0"/>
                  <a:gd name="T13" fmla="*/ 0 h 200"/>
                  <a:gd name="T14" fmla="*/ 360 w 360"/>
                  <a:gd name="T15" fmla="*/ 200 h 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0" h="200">
                    <a:moveTo>
                      <a:pt x="264" y="0"/>
                    </a:moveTo>
                    <a:cubicBezTo>
                      <a:pt x="156" y="32"/>
                      <a:pt x="48" y="64"/>
                      <a:pt x="24" y="96"/>
                    </a:cubicBezTo>
                    <a:cubicBezTo>
                      <a:pt x="0" y="128"/>
                      <a:pt x="64" y="200"/>
                      <a:pt x="120" y="192"/>
                    </a:cubicBezTo>
                    <a:cubicBezTo>
                      <a:pt x="176" y="184"/>
                      <a:pt x="268" y="116"/>
                      <a:pt x="360" y="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261" name="Freeform 1139"/>
              <p:cNvSpPr>
                <a:spLocks/>
              </p:cNvSpPr>
              <p:nvPr/>
            </p:nvSpPr>
            <p:spPr bwMode="auto">
              <a:xfrm>
                <a:off x="2225" y="3421"/>
                <a:ext cx="96" cy="109"/>
              </a:xfrm>
              <a:custGeom>
                <a:avLst/>
                <a:gdLst>
                  <a:gd name="T0" fmla="*/ 0 w 200"/>
                  <a:gd name="T1" fmla="*/ 96 h 208"/>
                  <a:gd name="T2" fmla="*/ 192 w 200"/>
                  <a:gd name="T3" fmla="*/ 192 h 208"/>
                  <a:gd name="T4" fmla="*/ 48 w 200"/>
                  <a:gd name="T5" fmla="*/ 0 h 208"/>
                  <a:gd name="T6" fmla="*/ 0 60000 65536"/>
                  <a:gd name="T7" fmla="*/ 0 60000 65536"/>
                  <a:gd name="T8" fmla="*/ 0 60000 65536"/>
                  <a:gd name="T9" fmla="*/ 0 w 200"/>
                  <a:gd name="T10" fmla="*/ 0 h 208"/>
                  <a:gd name="T11" fmla="*/ 200 w 200"/>
                  <a:gd name="T12" fmla="*/ 208 h 2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0" h="208">
                    <a:moveTo>
                      <a:pt x="0" y="96"/>
                    </a:moveTo>
                    <a:cubicBezTo>
                      <a:pt x="92" y="152"/>
                      <a:pt x="184" y="208"/>
                      <a:pt x="192" y="192"/>
                    </a:cubicBezTo>
                    <a:cubicBezTo>
                      <a:pt x="200" y="176"/>
                      <a:pt x="72" y="32"/>
                      <a:pt x="4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" grpId="0"/>
      <p:bldP spid="12392" grpId="0"/>
      <p:bldP spid="12393" grpId="0"/>
      <p:bldP spid="123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113" y="152400"/>
            <a:ext cx="9155113" cy="1020763"/>
          </a:xfrm>
        </p:spPr>
        <p:txBody>
          <a:bodyPr/>
          <a:lstStyle/>
          <a:p>
            <a:r>
              <a:rPr lang="en-US" alt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alt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alt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-30163" y="533400"/>
            <a:ext cx="91551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 algn="l">
              <a:buFontTx/>
              <a:buChar char="-"/>
              <a:defRPr/>
            </a:pPr>
            <a:r>
              <a:rPr lang="en-US" sz="4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>
              <a:defRPr/>
            </a:pPr>
            <a:r>
              <a:rPr lang="en-US" sz="4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“</a:t>
            </a:r>
            <a:r>
              <a:rPr lang="en-US" sz="40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4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4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4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4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4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571500" indent="-571500" algn="l">
              <a:buFontTx/>
              <a:buChar char="-"/>
              <a:defRPr/>
            </a:pPr>
            <a:r>
              <a:rPr lang="en-US" sz="4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121)</a:t>
            </a:r>
          </a:p>
          <a:p>
            <a:pPr marL="571500" indent="-571500" algn="l">
              <a:buFontTx/>
              <a:buChar char="-"/>
              <a:defRPr/>
            </a:pP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xmlns="" val="147591106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xang ti m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 dirty="0" smtClean="0">
            <a:solidFill>
              <a:srgbClr val="FF0000"/>
            </a:solidFill>
          </a:defRPr>
        </a:defPPr>
      </a:lstStyle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xang ti met</Template>
  <TotalTime>219</TotalTime>
  <Words>273</Words>
  <Application>Microsoft Office PowerPoint</Application>
  <PresentationFormat>On-screen Show (4:3)</PresentationFormat>
  <Paragraphs>139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xang ti met</vt:lpstr>
      <vt:lpstr>Document</vt:lpstr>
      <vt:lpstr>Slide 1</vt:lpstr>
      <vt:lpstr>Slide 2</vt:lpstr>
      <vt:lpstr>Slide 3</vt:lpstr>
      <vt:lpstr>Bài 1. Viết:</vt:lpstr>
      <vt:lpstr>Slide 5</vt:lpstr>
      <vt:lpstr>Slide 6</vt:lpstr>
      <vt:lpstr>Slide 7</vt:lpstr>
      <vt:lpstr>Dặn dò: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win7_pro</dc:creator>
  <cp:lastModifiedBy>thienlocpc</cp:lastModifiedBy>
  <cp:revision>26</cp:revision>
  <dcterms:created xsi:type="dcterms:W3CDTF">2013-01-22T16:29:48Z</dcterms:created>
  <dcterms:modified xsi:type="dcterms:W3CDTF">2020-04-21T14:04:20Z</dcterms:modified>
</cp:coreProperties>
</file>